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F2C"/>
    <a:srgbClr val="EBEBCD"/>
    <a:srgbClr val="FFDA65"/>
    <a:srgbClr val="E5E4DB"/>
    <a:srgbClr val="5C5A4D"/>
    <a:srgbClr val="092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9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2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2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0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0B3A-A79D-488D-A8E5-6104306DC3D5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BFA4A-94EF-443D-9B02-166A9800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image" Target="../media/image1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microsoft.com/office/2007/relationships/hdphoto" Target="../media/hdphoto1.wdp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image" Target="../media/image2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10" descr="Related image"/>
          <p:cNvPicPr>
            <a:picLocks noChangeAspect="1" noChangeArrowheads="1"/>
          </p:cNvPicPr>
          <p:nvPr/>
        </p:nvPicPr>
        <p:blipFill rotWithShape="1">
          <a:blip r:embed="rId125" cstate="print">
            <a:extLst>
              <a:ext uri="{BEBA8EAE-BF5A-486C-A8C5-ECC9F3942E4B}">
                <a14:imgProps xmlns:a14="http://schemas.microsoft.com/office/drawing/2010/main">
                  <a14:imgLayer r:embed="rId126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19253" r="16859" b="8217"/>
          <a:stretch/>
        </p:blipFill>
        <p:spPr bwMode="auto">
          <a:xfrm>
            <a:off x="58057" y="43543"/>
            <a:ext cx="1211943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OTLSHAPE_M_f86a56d11f1447ac84a4878078d99cad_Connector2"/>
          <p:cNvCxnSpPr/>
          <p:nvPr>
            <p:custDataLst>
              <p:tags r:id="rId2"/>
            </p:custDataLst>
          </p:nvPr>
        </p:nvCxnSpPr>
        <p:spPr>
          <a:xfrm>
            <a:off x="10794783" y="4173644"/>
            <a:ext cx="0" cy="88900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f86a56d11f1447ac84a4878078d99cad_Connector1"/>
          <p:cNvCxnSpPr/>
          <p:nvPr>
            <p:custDataLst>
              <p:tags r:id="rId3"/>
            </p:custDataLst>
          </p:nvPr>
        </p:nvCxnSpPr>
        <p:spPr>
          <a:xfrm>
            <a:off x="10794783" y="3708400"/>
            <a:ext cx="0" cy="294725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OTLSHAPE_M_6345939fe9024e968117db30484262a3_Connector2"/>
          <p:cNvCxnSpPr/>
          <p:nvPr>
            <p:custDataLst>
              <p:tags r:id="rId4"/>
            </p:custDataLst>
          </p:nvPr>
        </p:nvCxnSpPr>
        <p:spPr>
          <a:xfrm>
            <a:off x="10125528" y="4638887"/>
            <a:ext cx="0" cy="88900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OTLSHAPE_M_6345939fe9024e968117db30484262a3_Connector1"/>
          <p:cNvCxnSpPr/>
          <p:nvPr>
            <p:custDataLst>
              <p:tags r:id="rId5"/>
            </p:custDataLst>
          </p:nvPr>
        </p:nvCxnSpPr>
        <p:spPr>
          <a:xfrm>
            <a:off x="10125528" y="3708400"/>
            <a:ext cx="0" cy="759968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68bd6fc18f344b45a48889627160d2b9_Connector4"/>
          <p:cNvCxnSpPr/>
          <p:nvPr>
            <p:custDataLst>
              <p:tags r:id="rId6"/>
            </p:custDataLst>
          </p:nvPr>
        </p:nvCxnSpPr>
        <p:spPr>
          <a:xfrm>
            <a:off x="9909402" y="5104130"/>
            <a:ext cx="0" cy="88901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M_68bd6fc18f344b45a48889627160d2b9_Connector3"/>
          <p:cNvCxnSpPr/>
          <p:nvPr>
            <p:custDataLst>
              <p:tags r:id="rId7"/>
            </p:custDataLst>
          </p:nvPr>
        </p:nvCxnSpPr>
        <p:spPr>
          <a:xfrm>
            <a:off x="9909402" y="4638887"/>
            <a:ext cx="0" cy="294724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M_68bd6fc18f344b45a48889627160d2b9_Connector2"/>
          <p:cNvCxnSpPr/>
          <p:nvPr>
            <p:custDataLst>
              <p:tags r:id="rId8"/>
            </p:custDataLst>
          </p:nvPr>
        </p:nvCxnSpPr>
        <p:spPr>
          <a:xfrm>
            <a:off x="9909402" y="4173644"/>
            <a:ext cx="0" cy="294724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M_68bd6fc18f344b45a48889627160d2b9_Connector1"/>
          <p:cNvCxnSpPr/>
          <p:nvPr>
            <p:custDataLst>
              <p:tags r:id="rId9"/>
            </p:custDataLst>
          </p:nvPr>
        </p:nvCxnSpPr>
        <p:spPr>
          <a:xfrm>
            <a:off x="9909402" y="3708400"/>
            <a:ext cx="0" cy="294725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M_2b34b89d9ea84e06ba66fa460edba6a0_Connector1"/>
          <p:cNvCxnSpPr/>
          <p:nvPr>
            <p:custDataLst>
              <p:tags r:id="rId10"/>
            </p:custDataLst>
          </p:nvPr>
        </p:nvCxnSpPr>
        <p:spPr>
          <a:xfrm>
            <a:off x="7353436" y="3708400"/>
            <a:ext cx="0" cy="554144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M_6a80d841e85c4c04af3745e62b0032fa_Connector3"/>
          <p:cNvCxnSpPr/>
          <p:nvPr>
            <p:custDataLst>
              <p:tags r:id="rId11"/>
            </p:custDataLst>
          </p:nvPr>
        </p:nvCxnSpPr>
        <p:spPr>
          <a:xfrm>
            <a:off x="6745264" y="4638887"/>
            <a:ext cx="0" cy="88900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M_6a80d841e85c4c04af3745e62b0032fa_Connector2"/>
          <p:cNvCxnSpPr/>
          <p:nvPr>
            <p:custDataLst>
              <p:tags r:id="rId12"/>
            </p:custDataLst>
          </p:nvPr>
        </p:nvCxnSpPr>
        <p:spPr>
          <a:xfrm>
            <a:off x="6745264" y="4173644"/>
            <a:ext cx="0" cy="294724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6a80d841e85c4c04af3745e62b0032fa_Connector1"/>
          <p:cNvCxnSpPr/>
          <p:nvPr>
            <p:custDataLst>
              <p:tags r:id="rId13"/>
            </p:custDataLst>
          </p:nvPr>
        </p:nvCxnSpPr>
        <p:spPr>
          <a:xfrm>
            <a:off x="6745264" y="3708400"/>
            <a:ext cx="0" cy="294725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6f84e265d945455384a39495cc521c6a_Connector2"/>
          <p:cNvCxnSpPr/>
          <p:nvPr>
            <p:custDataLst>
              <p:tags r:id="rId14"/>
            </p:custDataLst>
          </p:nvPr>
        </p:nvCxnSpPr>
        <p:spPr>
          <a:xfrm>
            <a:off x="3824573" y="4173644"/>
            <a:ext cx="0" cy="88900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M_6f84e265d945455384a39495cc521c6a_Connector1"/>
          <p:cNvCxnSpPr/>
          <p:nvPr>
            <p:custDataLst>
              <p:tags r:id="rId15"/>
            </p:custDataLst>
          </p:nvPr>
        </p:nvCxnSpPr>
        <p:spPr>
          <a:xfrm>
            <a:off x="3824573" y="3708400"/>
            <a:ext cx="0" cy="294725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M_c7558ea29c104624b5a3fdb3335659e7_Connector1"/>
          <p:cNvCxnSpPr/>
          <p:nvPr>
            <p:custDataLst>
              <p:tags r:id="rId16"/>
            </p:custDataLst>
          </p:nvPr>
        </p:nvCxnSpPr>
        <p:spPr>
          <a:xfrm>
            <a:off x="1965406" y="3708400"/>
            <a:ext cx="0" cy="1019387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M_6d6d5b156c464b2bb67cf74aa6786cb9_Connector2"/>
          <p:cNvCxnSpPr/>
          <p:nvPr>
            <p:custDataLst>
              <p:tags r:id="rId17"/>
            </p:custDataLst>
          </p:nvPr>
        </p:nvCxnSpPr>
        <p:spPr>
          <a:xfrm>
            <a:off x="5994490" y="2643632"/>
            <a:ext cx="0" cy="759968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M_6d6d5b156c464b2bb67cf74aa6786cb9_Connector1"/>
          <p:cNvCxnSpPr/>
          <p:nvPr>
            <p:custDataLst>
              <p:tags r:id="rId18"/>
            </p:custDataLst>
          </p:nvPr>
        </p:nvCxnSpPr>
        <p:spPr>
          <a:xfrm>
            <a:off x="5994490" y="2380573"/>
            <a:ext cx="0" cy="92540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TLSHAPE_M_93a2250d0b9448c99e7e5781dbf2d4a1_Connector2"/>
          <p:cNvCxnSpPr/>
          <p:nvPr>
            <p:custDataLst>
              <p:tags r:id="rId19"/>
            </p:custDataLst>
          </p:nvPr>
        </p:nvCxnSpPr>
        <p:spPr>
          <a:xfrm>
            <a:off x="10544895" y="3108875"/>
            <a:ext cx="0" cy="294725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M_93a2250d0b9448c99e7e5781dbf2d4a1_Connector1"/>
          <p:cNvCxnSpPr/>
          <p:nvPr>
            <p:custDataLst>
              <p:tags r:id="rId20"/>
            </p:custDataLst>
          </p:nvPr>
        </p:nvCxnSpPr>
        <p:spPr>
          <a:xfrm>
            <a:off x="10544895" y="2849457"/>
            <a:ext cx="0" cy="88900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e9dd9c78678b4874a23764ac02df67b8_Connector3"/>
          <p:cNvCxnSpPr/>
          <p:nvPr>
            <p:custDataLst>
              <p:tags r:id="rId21"/>
            </p:custDataLst>
          </p:nvPr>
        </p:nvCxnSpPr>
        <p:spPr>
          <a:xfrm>
            <a:off x="9983591" y="3108875"/>
            <a:ext cx="0" cy="294725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M_e9dd9c78678b4874a23764ac02df67b8_Connector2"/>
          <p:cNvCxnSpPr/>
          <p:nvPr>
            <p:custDataLst>
              <p:tags r:id="rId22"/>
            </p:custDataLst>
          </p:nvPr>
        </p:nvCxnSpPr>
        <p:spPr>
          <a:xfrm>
            <a:off x="9983591" y="2643632"/>
            <a:ext cx="0" cy="294725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M_e9dd9c78678b4874a23764ac02df67b8_Connector1"/>
          <p:cNvCxnSpPr/>
          <p:nvPr>
            <p:custDataLst>
              <p:tags r:id="rId23"/>
            </p:custDataLst>
          </p:nvPr>
        </p:nvCxnSpPr>
        <p:spPr>
          <a:xfrm>
            <a:off x="9983591" y="2384213"/>
            <a:ext cx="0" cy="88900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be0b0a90893c4429a5d8a18a77a4daeb_Connector3"/>
          <p:cNvCxnSpPr/>
          <p:nvPr>
            <p:custDataLst>
              <p:tags r:id="rId24"/>
            </p:custDataLst>
          </p:nvPr>
        </p:nvCxnSpPr>
        <p:spPr>
          <a:xfrm>
            <a:off x="8989814" y="3108876"/>
            <a:ext cx="0" cy="294724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M_be0b0a90893c4429a5d8a18a77a4daeb_Connector2"/>
          <p:cNvCxnSpPr/>
          <p:nvPr>
            <p:custDataLst>
              <p:tags r:id="rId25"/>
            </p:custDataLst>
          </p:nvPr>
        </p:nvCxnSpPr>
        <p:spPr>
          <a:xfrm>
            <a:off x="8989814" y="2178389"/>
            <a:ext cx="0" cy="759968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M_be0b0a90893c4429a5d8a18a77a4daeb_Connector1"/>
          <p:cNvCxnSpPr/>
          <p:nvPr>
            <p:custDataLst>
              <p:tags r:id="rId26"/>
            </p:custDataLst>
          </p:nvPr>
        </p:nvCxnSpPr>
        <p:spPr>
          <a:xfrm>
            <a:off x="8989814" y="1918970"/>
            <a:ext cx="0" cy="88900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TLSHAPE_M_bf316e1b5b534895a030d701d1627632_Connector1"/>
          <p:cNvCxnSpPr/>
          <p:nvPr>
            <p:custDataLst>
              <p:tags r:id="rId27"/>
            </p:custDataLst>
          </p:nvPr>
        </p:nvCxnSpPr>
        <p:spPr>
          <a:xfrm>
            <a:off x="6988711" y="2849456"/>
            <a:ext cx="0" cy="554144"/>
          </a:xfrm>
          <a:prstGeom prst="line">
            <a:avLst/>
          </a:prstGeom>
          <a:ln w="9525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M_68669a3333204c87bf9ea0dc0351e2c0_Connector2"/>
          <p:cNvCxnSpPr/>
          <p:nvPr>
            <p:custDataLst>
              <p:tags r:id="rId28"/>
            </p:custDataLst>
          </p:nvPr>
        </p:nvCxnSpPr>
        <p:spPr>
          <a:xfrm>
            <a:off x="3337680" y="3108876"/>
            <a:ext cx="0" cy="294724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M_68669a3333204c87bf9ea0dc0351e2c0_Connector1"/>
          <p:cNvCxnSpPr/>
          <p:nvPr>
            <p:custDataLst>
              <p:tags r:id="rId29"/>
            </p:custDataLst>
          </p:nvPr>
        </p:nvCxnSpPr>
        <p:spPr>
          <a:xfrm>
            <a:off x="3337680" y="2845816"/>
            <a:ext cx="0" cy="92541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M_6a0e7fa404fa427c95e02d1237c47c93_Connector2"/>
          <p:cNvCxnSpPr/>
          <p:nvPr>
            <p:custDataLst>
              <p:tags r:id="rId30"/>
            </p:custDataLst>
          </p:nvPr>
        </p:nvCxnSpPr>
        <p:spPr>
          <a:xfrm>
            <a:off x="1554480" y="3108876"/>
            <a:ext cx="0" cy="294724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M_6a0e7fa404fa427c95e02d1237c47c93_Connector1"/>
          <p:cNvCxnSpPr/>
          <p:nvPr>
            <p:custDataLst>
              <p:tags r:id="rId31"/>
            </p:custDataLst>
          </p:nvPr>
        </p:nvCxnSpPr>
        <p:spPr>
          <a:xfrm>
            <a:off x="1554480" y="2387650"/>
            <a:ext cx="0" cy="550707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b256e7e0655f4699bf96af89d48231a9_Connector3"/>
          <p:cNvCxnSpPr/>
          <p:nvPr>
            <p:custDataLst>
              <p:tags r:id="rId32"/>
            </p:custDataLst>
          </p:nvPr>
        </p:nvCxnSpPr>
        <p:spPr>
          <a:xfrm>
            <a:off x="744398" y="3289300"/>
            <a:ext cx="0" cy="114300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b256e7e0655f4699bf96af89d48231a9_Connector2"/>
          <p:cNvCxnSpPr/>
          <p:nvPr>
            <p:custDataLst>
              <p:tags r:id="rId33"/>
            </p:custDataLst>
          </p:nvPr>
        </p:nvCxnSpPr>
        <p:spPr>
          <a:xfrm>
            <a:off x="744398" y="2181826"/>
            <a:ext cx="0" cy="756531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b256e7e0655f4699bf96af89d48231a9_Connector1"/>
          <p:cNvCxnSpPr/>
          <p:nvPr>
            <p:custDataLst>
              <p:tags r:id="rId34"/>
            </p:custDataLst>
          </p:nvPr>
        </p:nvCxnSpPr>
        <p:spPr>
          <a:xfrm>
            <a:off x="744398" y="1532517"/>
            <a:ext cx="0" cy="478790"/>
          </a:xfrm>
          <a:prstGeom prst="line">
            <a:avLst/>
          </a:prstGeom>
          <a:ln w="9525" cap="flat" cmpd="sng" algn="ctr">
            <a:solidFill>
              <a:srgbClr val="FEBA0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43543"/>
            <a:ext cx="12177487" cy="6807200"/>
          </a:xfrm>
          <a:prstGeom prst="rect">
            <a:avLst/>
          </a:prstGeom>
          <a:noFill/>
          <a:ln w="127000">
            <a:solidFill>
              <a:srgbClr val="F4C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4" name="TextBox 7123"/>
          <p:cNvSpPr txBox="1"/>
          <p:nvPr/>
        </p:nvSpPr>
        <p:spPr>
          <a:xfrm>
            <a:off x="11207642" y="5948448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DA65"/>
                </a:solidFill>
              </a:rPr>
              <a:t>Society</a:t>
            </a:r>
            <a:endParaRPr lang="en-US" sz="1100" dirty="0">
              <a:solidFill>
                <a:srgbClr val="FFDA65"/>
              </a:solidFill>
            </a:endParaRPr>
          </a:p>
        </p:txBody>
      </p:sp>
      <p:sp>
        <p:nvSpPr>
          <p:cNvPr id="729" name="TextBox 728"/>
          <p:cNvSpPr txBox="1"/>
          <p:nvPr/>
        </p:nvSpPr>
        <p:spPr>
          <a:xfrm>
            <a:off x="10649000" y="6297766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Publications &amp; TV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8380" name="Picture 12" descr="Image result for national geographic logo png"/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432" y="43543"/>
            <a:ext cx="942112" cy="9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TLSHAPE_TB_00000000000000000000000000000000_LeftEndCaps"/>
          <p:cNvSpPr txBox="1"/>
          <p:nvPr>
            <p:custDataLst>
              <p:tags r:id="rId35"/>
            </p:custDataLst>
          </p:nvPr>
        </p:nvSpPr>
        <p:spPr>
          <a:xfrm>
            <a:off x="254000" y="3447478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smtClean="0">
                <a:solidFill>
                  <a:srgbClr val="FEBA0A"/>
                </a:solidFill>
                <a:latin typeface="Calibri" panose="020F0502020204030204" pitchFamily="34" charset="0"/>
              </a:rPr>
              <a:t>1888</a:t>
            </a:r>
            <a:endParaRPr lang="en-US" sz="1400" b="1" spc="-26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RightEndCaps"/>
          <p:cNvSpPr txBox="1"/>
          <p:nvPr>
            <p:custDataLst>
              <p:tags r:id="rId36"/>
            </p:custDataLst>
          </p:nvPr>
        </p:nvSpPr>
        <p:spPr>
          <a:xfrm>
            <a:off x="11577489" y="3447478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smtClean="0">
                <a:solidFill>
                  <a:srgbClr val="FEBA0A"/>
                </a:solidFill>
                <a:latin typeface="Calibri" panose="020F0502020204030204" pitchFamily="34" charset="0"/>
              </a:rPr>
              <a:t>2019</a:t>
            </a:r>
            <a:endParaRPr lang="en-US" sz="1400" b="1" spc="-26">
              <a:solidFill>
                <a:srgbClr val="FEBA0A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TLSHAPE_TB_00000000000000000000000000000000_ScaleContainer"/>
          <p:cNvSpPr/>
          <p:nvPr>
            <p:custDataLst>
              <p:tags r:id="rId37"/>
            </p:custDataLst>
          </p:nvPr>
        </p:nvSpPr>
        <p:spPr>
          <a:xfrm>
            <a:off x="741511" y="3429000"/>
            <a:ext cx="10718800" cy="254000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100000">
                <a:srgbClr val="7F7F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LSHAPE_TB_00000000000000000000000000000000_ElapsedTime" hidden="1"/>
          <p:cNvSpPr/>
          <p:nvPr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Shape" hidden="1"/>
          <p:cNvSpPr/>
          <p:nvPr>
            <p:custDataLst>
              <p:tags r:id="rId39"/>
            </p:custDataLst>
          </p:nvPr>
        </p:nvSpPr>
        <p:spPr>
          <a:xfrm>
            <a:off x="11254149" y="3683000"/>
            <a:ext cx="72572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TLSHAPE_TB_00000000000000000000000000000000_TodayMarkerText" hidden="1"/>
          <p:cNvSpPr txBox="1"/>
          <p:nvPr>
            <p:custDataLst>
              <p:tags r:id="rId40"/>
            </p:custDataLst>
          </p:nvPr>
        </p:nvSpPr>
        <p:spPr>
          <a:xfrm>
            <a:off x="11290435" y="3767667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1"/>
          <p:cNvSpPr txBox="1"/>
          <p:nvPr>
            <p:custDataLst>
              <p:tags r:id="rId41"/>
            </p:custDataLst>
          </p:nvPr>
        </p:nvSpPr>
        <p:spPr>
          <a:xfrm>
            <a:off x="805011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1888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TB_00000000000000000000000000000000_TimescaleInterval2"/>
          <p:cNvSpPr txBox="1"/>
          <p:nvPr>
            <p:custDataLst>
              <p:tags r:id="rId42"/>
            </p:custDataLst>
          </p:nvPr>
        </p:nvSpPr>
        <p:spPr>
          <a:xfrm>
            <a:off x="1697500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1899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3"/>
          <p:cNvSpPr txBox="1"/>
          <p:nvPr>
            <p:custDataLst>
              <p:tags r:id="rId43"/>
            </p:custDataLst>
          </p:nvPr>
        </p:nvSpPr>
        <p:spPr>
          <a:xfrm>
            <a:off x="2589766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1910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TLSHAPE_TB_00000000000000000000000000000000_TimescaleInterval4"/>
          <p:cNvSpPr txBox="1"/>
          <p:nvPr>
            <p:custDataLst>
              <p:tags r:id="rId44"/>
            </p:custDataLst>
          </p:nvPr>
        </p:nvSpPr>
        <p:spPr>
          <a:xfrm>
            <a:off x="3482255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1921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TLSHAPE_TB_00000000000000000000000000000000_TimescaleInterval5"/>
          <p:cNvSpPr txBox="1"/>
          <p:nvPr>
            <p:custDataLst>
              <p:tags r:id="rId45"/>
            </p:custDataLst>
          </p:nvPr>
        </p:nvSpPr>
        <p:spPr>
          <a:xfrm>
            <a:off x="4374522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1932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TLSHAPE_TB_00000000000000000000000000000000_TimescaleInterval6"/>
          <p:cNvSpPr txBox="1"/>
          <p:nvPr>
            <p:custDataLst>
              <p:tags r:id="rId46"/>
            </p:custDataLst>
          </p:nvPr>
        </p:nvSpPr>
        <p:spPr>
          <a:xfrm>
            <a:off x="5267011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1943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TB_00000000000000000000000000000000_TimescaleInterval7"/>
          <p:cNvSpPr txBox="1"/>
          <p:nvPr>
            <p:custDataLst>
              <p:tags r:id="rId47"/>
            </p:custDataLst>
          </p:nvPr>
        </p:nvSpPr>
        <p:spPr>
          <a:xfrm>
            <a:off x="6159500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1954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TB_00000000000000000000000000000000_TimescaleInterval8"/>
          <p:cNvSpPr txBox="1"/>
          <p:nvPr>
            <p:custDataLst>
              <p:tags r:id="rId48"/>
            </p:custDataLst>
          </p:nvPr>
        </p:nvSpPr>
        <p:spPr>
          <a:xfrm>
            <a:off x="7051989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1965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TLSHAPE_TB_00000000000000000000000000000000_TimescaleInterval9"/>
          <p:cNvSpPr txBox="1"/>
          <p:nvPr>
            <p:custDataLst>
              <p:tags r:id="rId49"/>
            </p:custDataLst>
          </p:nvPr>
        </p:nvSpPr>
        <p:spPr>
          <a:xfrm>
            <a:off x="7944255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1976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TB_00000000000000000000000000000000_TimescaleInterval10"/>
          <p:cNvSpPr txBox="1"/>
          <p:nvPr>
            <p:custDataLst>
              <p:tags r:id="rId50"/>
            </p:custDataLst>
          </p:nvPr>
        </p:nvSpPr>
        <p:spPr>
          <a:xfrm>
            <a:off x="8836744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1987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TLSHAPE_TB_00000000000000000000000000000000_TimescaleInterval11"/>
          <p:cNvSpPr txBox="1"/>
          <p:nvPr>
            <p:custDataLst>
              <p:tags r:id="rId51"/>
            </p:custDataLst>
          </p:nvPr>
        </p:nvSpPr>
        <p:spPr>
          <a:xfrm>
            <a:off x="9729233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1998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TLSHAPE_TB_00000000000000000000000000000000_TimescaleInterval12"/>
          <p:cNvSpPr txBox="1"/>
          <p:nvPr>
            <p:custDataLst>
              <p:tags r:id="rId52"/>
            </p:custDataLst>
          </p:nvPr>
        </p:nvSpPr>
        <p:spPr>
          <a:xfrm>
            <a:off x="10621722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2009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M_b256e7e0655f4699bf96af89d48231a9_Title"/>
          <p:cNvSpPr txBox="1"/>
          <p:nvPr>
            <p:custDataLst>
              <p:tags r:id="rId53"/>
            </p:custDataLst>
          </p:nvPr>
        </p:nvSpPr>
        <p:spPr>
          <a:xfrm>
            <a:off x="142757" y="985655"/>
            <a:ext cx="11938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mtClean="0">
                <a:solidFill>
                  <a:srgbClr val="FFDA65"/>
                </a:solidFill>
                <a:latin typeface="Calibri" panose="020F0502020204030204" pitchFamily="34" charset="0"/>
              </a:rPr>
              <a:t>National Geographic Society is formed</a:t>
            </a:r>
            <a:endParaRPr lang="en-US" sz="1100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M_b256e7e0655f4699bf96af89d48231a9_Date"/>
          <p:cNvSpPr txBox="1"/>
          <p:nvPr>
            <p:custDataLst>
              <p:tags r:id="rId54"/>
            </p:custDataLst>
          </p:nvPr>
        </p:nvSpPr>
        <p:spPr>
          <a:xfrm>
            <a:off x="416294" y="1352092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Jan 13, 1888</a:t>
            </a:r>
            <a:endParaRPr lang="en-US" sz="1000" spc="-10" dirty="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M_b256e7e0655f4699bf96af89d48231a9_Shape"/>
          <p:cNvSpPr/>
          <p:nvPr>
            <p:custDataLst>
              <p:tags r:id="rId55"/>
            </p:custDataLst>
          </p:nvPr>
        </p:nvSpPr>
        <p:spPr>
          <a:xfrm>
            <a:off x="668198" y="33147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TLSHAPE_M_18f758dc03e9437f8ec4dcfbfbaa4458_Title"/>
          <p:cNvSpPr txBox="1"/>
          <p:nvPr>
            <p:custDataLst>
              <p:tags r:id="rId56"/>
            </p:custDataLst>
          </p:nvPr>
        </p:nvSpPr>
        <p:spPr>
          <a:xfrm>
            <a:off x="76200" y="2938357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smtClean="0">
                <a:solidFill>
                  <a:schemeClr val="lt1"/>
                </a:solidFill>
                <a:latin typeface="Calibri" panose="020F0502020204030204" pitchFamily="34" charset="0"/>
              </a:rPr>
              <a:t>First issue of NG magazine</a:t>
            </a:r>
            <a:endParaRPr lang="en-US" sz="11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M_18f758dc03e9437f8ec4dcfbfbaa4458_Date"/>
          <p:cNvSpPr txBox="1"/>
          <p:nvPr>
            <p:custDataLst>
              <p:tags r:id="rId57"/>
            </p:custDataLst>
          </p:nvPr>
        </p:nvSpPr>
        <p:spPr>
          <a:xfrm>
            <a:off x="539807" y="3134276"/>
            <a:ext cx="469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chemeClr val="lt2"/>
                </a:solidFill>
                <a:latin typeface="Calibri" panose="020F0502020204030204" pitchFamily="34" charset="0"/>
              </a:rPr>
              <a:t>Oct 1888</a:t>
            </a:r>
            <a:endParaRPr lang="en-US" sz="1000" spc="-1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M_18f758dc03e9437f8ec4dcfbfbaa4458_Shape"/>
          <p:cNvSpPr/>
          <p:nvPr>
            <p:custDataLst>
              <p:tags r:id="rId58"/>
            </p:custDataLst>
          </p:nvPr>
        </p:nvSpPr>
        <p:spPr>
          <a:xfrm>
            <a:off x="726394" y="3314700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TLSHAPE_M_6a0e7fa404fa427c95e02d1237c47c93_Title"/>
          <p:cNvSpPr txBox="1"/>
          <p:nvPr>
            <p:custDataLst>
              <p:tags r:id="rId59"/>
            </p:custDataLst>
          </p:nvPr>
        </p:nvSpPr>
        <p:spPr>
          <a:xfrm>
            <a:off x="133434" y="2011307"/>
            <a:ext cx="283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smtClean="0">
                <a:solidFill>
                  <a:srgbClr val="FFDA65"/>
                </a:solidFill>
                <a:latin typeface="Calibri" panose="020F0502020204030204" pitchFamily="34" charset="0"/>
              </a:rPr>
              <a:t>Alexander Graham Bell becomes president of NGS</a:t>
            </a:r>
            <a:endParaRPr lang="en-US" sz="1100" spc="-4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M_6a0e7fa404fa427c95e02d1237c47c93_Date"/>
          <p:cNvSpPr txBox="1"/>
          <p:nvPr>
            <p:custDataLst>
              <p:tags r:id="rId60"/>
            </p:custDataLst>
          </p:nvPr>
        </p:nvSpPr>
        <p:spPr>
          <a:xfrm>
            <a:off x="1258569" y="2207226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Jan 7, 1898</a:t>
            </a:r>
            <a:endParaRPr lang="en-US" sz="1000" spc="-10" dirty="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M_6a0e7fa404fa427c95e02d1237c47c93_Shape"/>
          <p:cNvSpPr/>
          <p:nvPr>
            <p:custDataLst>
              <p:tags r:id="rId61"/>
            </p:custDataLst>
          </p:nvPr>
        </p:nvSpPr>
        <p:spPr>
          <a:xfrm>
            <a:off x="1478280" y="33147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TLSHAPE_M_68669a3333204c87bf9ea0dc0351e2c0_Title"/>
          <p:cNvSpPr txBox="1"/>
          <p:nvPr>
            <p:custDataLst>
              <p:tags r:id="rId62"/>
            </p:custDataLst>
          </p:nvPr>
        </p:nvSpPr>
        <p:spPr>
          <a:xfrm>
            <a:off x="1982612" y="2469473"/>
            <a:ext cx="2705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spc="-4" smtClean="0">
                <a:solidFill>
                  <a:srgbClr val="FFDA65"/>
                </a:solidFill>
                <a:latin typeface="Calibri" panose="020F0502020204030204" pitchFamily="34" charset="0"/>
              </a:rPr>
              <a:t>Gilbert H. Grosvenor becomes president of NGS</a:t>
            </a:r>
            <a:endParaRPr lang="en-US" sz="1100" spc="-4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9024" name="OTLSHAPE_M_68669a3333204c87bf9ea0dc0351e2c0_Date"/>
          <p:cNvSpPr txBox="1"/>
          <p:nvPr>
            <p:custDataLst>
              <p:tags r:id="rId63"/>
            </p:custDataLst>
          </p:nvPr>
        </p:nvSpPr>
        <p:spPr>
          <a:xfrm>
            <a:off x="3202552" y="266539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1920</a:t>
            </a:r>
            <a:endParaRPr lang="en-US" sz="1000" spc="-1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9025" name="OTLSHAPE_M_68669a3333204c87bf9ea0dc0351e2c0_Shape"/>
          <p:cNvSpPr/>
          <p:nvPr>
            <p:custDataLst>
              <p:tags r:id="rId64"/>
            </p:custDataLst>
          </p:nvPr>
        </p:nvSpPr>
        <p:spPr>
          <a:xfrm>
            <a:off x="3261480" y="33147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6" name="OTLSHAPE_M_42b2bc883ac447dfabf4c00035651313_Title"/>
          <p:cNvSpPr txBox="1"/>
          <p:nvPr>
            <p:custDataLst>
              <p:tags r:id="rId65"/>
            </p:custDataLst>
          </p:nvPr>
        </p:nvSpPr>
        <p:spPr>
          <a:xfrm>
            <a:off x="2959189" y="2938357"/>
            <a:ext cx="237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2" smtClean="0">
                <a:solidFill>
                  <a:schemeClr val="lt1"/>
                </a:solidFill>
                <a:latin typeface="Calibri" panose="020F0502020204030204" pitchFamily="34" charset="0"/>
              </a:rPr>
              <a:t>First published natural-color aerial photos</a:t>
            </a:r>
            <a:endParaRPr lang="en-US" sz="11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027" name="OTLSHAPE_M_42b2bc883ac447dfabf4c00035651313_Date"/>
          <p:cNvSpPr txBox="1"/>
          <p:nvPr>
            <p:custDataLst>
              <p:tags r:id="rId66"/>
            </p:custDataLst>
          </p:nvPr>
        </p:nvSpPr>
        <p:spPr>
          <a:xfrm>
            <a:off x="4013967" y="3134276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chemeClr val="lt2"/>
                </a:solidFill>
                <a:latin typeface="Calibri" panose="020F0502020204030204" pitchFamily="34" charset="0"/>
              </a:rPr>
              <a:t>1930</a:t>
            </a:r>
            <a:endParaRPr lang="en-US" sz="10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9028" name="OTLSHAPE_M_42b2bc883ac447dfabf4c00035651313_Shape"/>
          <p:cNvSpPr/>
          <p:nvPr>
            <p:custDataLst>
              <p:tags r:id="rId67"/>
            </p:custDataLst>
          </p:nvPr>
        </p:nvSpPr>
        <p:spPr>
          <a:xfrm>
            <a:off x="4072894" y="3314700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9" name="OTLSHAPE_M_bf316e1b5b534895a030d701d1627632_Title"/>
          <p:cNvSpPr txBox="1"/>
          <p:nvPr>
            <p:custDataLst>
              <p:tags r:id="rId68"/>
            </p:custDataLst>
          </p:nvPr>
        </p:nvSpPr>
        <p:spPr>
          <a:xfrm>
            <a:off x="5928070" y="2473113"/>
            <a:ext cx="2120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2" smtClean="0">
                <a:solidFill>
                  <a:schemeClr val="lt1"/>
                </a:solidFill>
                <a:latin typeface="Calibri" panose="020F0502020204030204" pitchFamily="34" charset="0"/>
              </a:rPr>
              <a:t>Debut of NG TV programming on CBS</a:t>
            </a:r>
            <a:endParaRPr lang="en-US" sz="11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030" name="OTLSHAPE_M_bf316e1b5b534895a030d701d1627632_Date"/>
          <p:cNvSpPr txBox="1"/>
          <p:nvPr>
            <p:custDataLst>
              <p:tags r:id="rId69"/>
            </p:custDataLst>
          </p:nvPr>
        </p:nvSpPr>
        <p:spPr>
          <a:xfrm>
            <a:off x="6853583" y="266903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chemeClr val="lt2"/>
                </a:solidFill>
                <a:latin typeface="Calibri" panose="020F0502020204030204" pitchFamily="34" charset="0"/>
              </a:rPr>
              <a:t>1965</a:t>
            </a:r>
            <a:endParaRPr lang="en-US" sz="10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9031" name="OTLSHAPE_M_bf316e1b5b534895a030d701d1627632_Shape"/>
          <p:cNvSpPr/>
          <p:nvPr>
            <p:custDataLst>
              <p:tags r:id="rId70"/>
            </p:custDataLst>
          </p:nvPr>
        </p:nvSpPr>
        <p:spPr>
          <a:xfrm>
            <a:off x="6912511" y="3314700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2" name="OTLSHAPE_M_605c32a23a6e40c691963831db6ff9f4_Title"/>
          <p:cNvSpPr txBox="1"/>
          <p:nvPr>
            <p:custDataLst>
              <p:tags r:id="rId71"/>
            </p:custDataLst>
          </p:nvPr>
        </p:nvSpPr>
        <p:spPr>
          <a:xfrm>
            <a:off x="7435724" y="2938357"/>
            <a:ext cx="2184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6" smtClean="0">
                <a:solidFill>
                  <a:schemeClr val="lt1"/>
                </a:solidFill>
                <a:latin typeface="Calibri" panose="020F0502020204030204" pitchFamily="34" charset="0"/>
              </a:rPr>
              <a:t>National Geographic Traveler launches</a:t>
            </a:r>
            <a:endParaRPr lang="en-US" sz="11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033" name="OTLSHAPE_M_605c32a23a6e40c691963831db6ff9f4_Date"/>
          <p:cNvSpPr txBox="1"/>
          <p:nvPr>
            <p:custDataLst>
              <p:tags r:id="rId72"/>
            </p:custDataLst>
          </p:nvPr>
        </p:nvSpPr>
        <p:spPr>
          <a:xfrm>
            <a:off x="8394892" y="3134276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chemeClr val="lt2"/>
                </a:solidFill>
                <a:latin typeface="Calibri" panose="020F0502020204030204" pitchFamily="34" charset="0"/>
              </a:rPr>
              <a:t>1984</a:t>
            </a:r>
            <a:endParaRPr lang="en-US" sz="10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9034" name="OTLSHAPE_M_605c32a23a6e40c691963831db6ff9f4_Shape"/>
          <p:cNvSpPr/>
          <p:nvPr>
            <p:custDataLst>
              <p:tags r:id="rId73"/>
            </p:custDataLst>
          </p:nvPr>
        </p:nvSpPr>
        <p:spPr>
          <a:xfrm>
            <a:off x="8453820" y="3314700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5" name="OTLSHAPE_M_be0b0a90893c4429a5d8a18a77a4daeb_Title"/>
          <p:cNvSpPr txBox="1"/>
          <p:nvPr>
            <p:custDataLst>
              <p:tags r:id="rId74"/>
            </p:custDataLst>
          </p:nvPr>
        </p:nvSpPr>
        <p:spPr>
          <a:xfrm>
            <a:off x="7479615" y="1542627"/>
            <a:ext cx="300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2" smtClean="0">
                <a:solidFill>
                  <a:schemeClr val="lt1"/>
                </a:solidFill>
                <a:latin typeface="Calibri" panose="020F0502020204030204" pitchFamily="34" charset="0"/>
              </a:rPr>
              <a:t>National Geographic Channels International launches</a:t>
            </a:r>
            <a:endParaRPr lang="en-US" sz="11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036" name="OTLSHAPE_M_be0b0a90893c4429a5d8a18a77a4daeb_Date"/>
          <p:cNvSpPr txBox="1"/>
          <p:nvPr>
            <p:custDataLst>
              <p:tags r:id="rId75"/>
            </p:custDataLst>
          </p:nvPr>
        </p:nvSpPr>
        <p:spPr>
          <a:xfrm>
            <a:off x="8854686" y="173854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chemeClr val="lt2"/>
                </a:solidFill>
                <a:latin typeface="Calibri" panose="020F0502020204030204" pitchFamily="34" charset="0"/>
              </a:rPr>
              <a:t>1989</a:t>
            </a:r>
            <a:endParaRPr lang="en-US" sz="10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9037" name="OTLSHAPE_M_be0b0a90893c4429a5d8a18a77a4daeb_Shape"/>
          <p:cNvSpPr/>
          <p:nvPr>
            <p:custDataLst>
              <p:tags r:id="rId76"/>
            </p:custDataLst>
          </p:nvPr>
        </p:nvSpPr>
        <p:spPr>
          <a:xfrm>
            <a:off x="8913614" y="3314700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8" name="OTLSHAPE_M_e9dd9c78678b4874a23764ac02df67b8_Title"/>
          <p:cNvSpPr txBox="1"/>
          <p:nvPr>
            <p:custDataLst>
              <p:tags r:id="rId77"/>
            </p:custDataLst>
          </p:nvPr>
        </p:nvSpPr>
        <p:spPr>
          <a:xfrm>
            <a:off x="8905763" y="2007870"/>
            <a:ext cx="214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smtClean="0">
                <a:solidFill>
                  <a:srgbClr val="FFDA65"/>
                </a:solidFill>
                <a:latin typeface="Calibri" panose="020F0502020204030204" pitchFamily="34" charset="0"/>
              </a:rPr>
              <a:t>National Geographic Trust is launched</a:t>
            </a:r>
            <a:endParaRPr lang="en-US" sz="1100" spc="-4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1024" name="OTLSHAPE_M_e9dd9c78678b4874a23764ac02df67b8_Date"/>
          <p:cNvSpPr txBox="1"/>
          <p:nvPr>
            <p:custDataLst>
              <p:tags r:id="rId78"/>
            </p:custDataLst>
          </p:nvPr>
        </p:nvSpPr>
        <p:spPr>
          <a:xfrm>
            <a:off x="9567158" y="2203789"/>
            <a:ext cx="825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December 2001</a:t>
            </a:r>
            <a:endParaRPr lang="en-US" sz="1000" spc="-10" dirty="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1025" name="OTLSHAPE_M_e9dd9c78678b4874a23764ac02df67b8_Shape"/>
          <p:cNvSpPr/>
          <p:nvPr>
            <p:custDataLst>
              <p:tags r:id="rId79"/>
            </p:custDataLst>
          </p:nvPr>
        </p:nvSpPr>
        <p:spPr>
          <a:xfrm>
            <a:off x="9907391" y="33147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TLSHAPE_M_93a2250d0b9448c99e7e5781dbf2d4a1_Title"/>
          <p:cNvSpPr txBox="1"/>
          <p:nvPr>
            <p:custDataLst>
              <p:tags r:id="rId80"/>
            </p:custDataLst>
          </p:nvPr>
        </p:nvSpPr>
        <p:spPr>
          <a:xfrm>
            <a:off x="9511390" y="2473113"/>
            <a:ext cx="205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smtClean="0">
                <a:solidFill>
                  <a:srgbClr val="FFDA65"/>
                </a:solidFill>
                <a:latin typeface="Calibri" panose="020F0502020204030204" pitchFamily="34" charset="0"/>
              </a:rPr>
              <a:t>NGS opens its first global retail store</a:t>
            </a:r>
            <a:endParaRPr lang="en-US" sz="1100" spc="-4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OTLSHAPE_M_93a2250d0b9448c99e7e5781dbf2d4a1_Date"/>
          <p:cNvSpPr txBox="1"/>
          <p:nvPr>
            <p:custDataLst>
              <p:tags r:id="rId81"/>
            </p:custDataLst>
          </p:nvPr>
        </p:nvSpPr>
        <p:spPr>
          <a:xfrm>
            <a:off x="10409767" y="266903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2008</a:t>
            </a:r>
            <a:endParaRPr lang="en-US" sz="1000" spc="-1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OTLSHAPE_M_93a2250d0b9448c99e7e5781dbf2d4a1_Shape"/>
          <p:cNvSpPr/>
          <p:nvPr>
            <p:custDataLst>
              <p:tags r:id="rId82"/>
            </p:custDataLst>
          </p:nvPr>
        </p:nvSpPr>
        <p:spPr>
          <a:xfrm>
            <a:off x="10468695" y="33147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OTLSHAPE_M_ae7375ed2a9e4826a84a5b10a03b8a69_Title"/>
          <p:cNvSpPr txBox="1"/>
          <p:nvPr>
            <p:custDataLst>
              <p:tags r:id="rId83"/>
            </p:custDataLst>
          </p:nvPr>
        </p:nvSpPr>
        <p:spPr>
          <a:xfrm>
            <a:off x="9902532" y="2938357"/>
            <a:ext cx="2120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spc="-4" dirty="0" smtClean="0">
                <a:solidFill>
                  <a:srgbClr val="FFDA65"/>
                </a:solidFill>
                <a:latin typeface="Calibri" panose="020F0502020204030204" pitchFamily="34" charset="0"/>
              </a:rPr>
              <a:t>Gary Knell becomes president of NGS</a:t>
            </a:r>
            <a:endParaRPr lang="en-US" sz="1100" spc="-4" dirty="0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OTLSHAPE_M_ae7375ed2a9e4826a84a5b10a03b8a69_Date"/>
          <p:cNvSpPr txBox="1"/>
          <p:nvPr>
            <p:custDataLst>
              <p:tags r:id="rId84"/>
            </p:custDataLst>
          </p:nvPr>
        </p:nvSpPr>
        <p:spPr>
          <a:xfrm>
            <a:off x="10828913" y="313427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dirty="0" smtClean="0">
                <a:solidFill>
                  <a:srgbClr val="EBEBCD"/>
                </a:solidFill>
                <a:latin typeface="Calibri" panose="020F0502020204030204" pitchFamily="34" charset="0"/>
              </a:rPr>
              <a:t>2014</a:t>
            </a:r>
            <a:endParaRPr lang="en-US" sz="1000" spc="-10" dirty="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1031" name="OTLSHAPE_M_ae7375ed2a9e4826a84a5b10a03b8a69_Shape"/>
          <p:cNvSpPr/>
          <p:nvPr>
            <p:custDataLst>
              <p:tags r:id="rId85"/>
            </p:custDataLst>
          </p:nvPr>
        </p:nvSpPr>
        <p:spPr>
          <a:xfrm>
            <a:off x="10887841" y="33147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OTLSHAPE_M_6d6d5b156c464b2bb67cf74aa6786cb9_Title"/>
          <p:cNvSpPr txBox="1"/>
          <p:nvPr>
            <p:custDataLst>
              <p:tags r:id="rId86"/>
            </p:custDataLst>
          </p:nvPr>
        </p:nvSpPr>
        <p:spPr>
          <a:xfrm>
            <a:off x="4549230" y="2004230"/>
            <a:ext cx="288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spc="-4" smtClean="0">
                <a:solidFill>
                  <a:schemeClr val="lt1"/>
                </a:solidFill>
                <a:latin typeface="Calibri" panose="020F0502020204030204" pitchFamily="34" charset="0"/>
              </a:rPr>
              <a:t>NG publishes first article by Jacques-Yves Cousteau</a:t>
            </a:r>
            <a:endParaRPr lang="en-US" sz="11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33" name="OTLSHAPE_M_6d6d5b156c464b2bb67cf74aa6786cb9_Date"/>
          <p:cNvSpPr txBox="1"/>
          <p:nvPr>
            <p:custDataLst>
              <p:tags r:id="rId87"/>
            </p:custDataLst>
          </p:nvPr>
        </p:nvSpPr>
        <p:spPr>
          <a:xfrm>
            <a:off x="5859362" y="2200148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chemeClr val="lt2"/>
                </a:solidFill>
                <a:latin typeface="Calibri" panose="020F0502020204030204" pitchFamily="34" charset="0"/>
              </a:rPr>
              <a:t>1952</a:t>
            </a:r>
            <a:endParaRPr lang="en-US" sz="10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034" name="OTLSHAPE_M_6d6d5b156c464b2bb67cf74aa6786cb9_Shape"/>
          <p:cNvSpPr/>
          <p:nvPr>
            <p:custDataLst>
              <p:tags r:id="rId88"/>
            </p:custDataLst>
          </p:nvPr>
        </p:nvSpPr>
        <p:spPr>
          <a:xfrm>
            <a:off x="5918290" y="3314700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OTLSHAPE_M_960a10096ede4444bc29dc134419dc99_Title"/>
          <p:cNvSpPr txBox="1"/>
          <p:nvPr>
            <p:custDataLst>
              <p:tags r:id="rId89"/>
            </p:custDataLst>
          </p:nvPr>
        </p:nvSpPr>
        <p:spPr>
          <a:xfrm>
            <a:off x="76200" y="4003125"/>
            <a:ext cx="1638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smtClean="0">
                <a:solidFill>
                  <a:srgbClr val="FFDA65"/>
                </a:solidFill>
                <a:latin typeface="Calibri" panose="020F0502020204030204" pitchFamily="34" charset="0"/>
              </a:rPr>
              <a:t>NGS is officially incorporated</a:t>
            </a:r>
            <a:endParaRPr lang="en-US" sz="1100" spc="-4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1036" name="OTLSHAPE_M_960a10096ede4444bc29dc134419dc99_Date"/>
          <p:cNvSpPr txBox="1"/>
          <p:nvPr>
            <p:custDataLst>
              <p:tags r:id="rId90"/>
            </p:custDataLst>
          </p:nvPr>
        </p:nvSpPr>
        <p:spPr>
          <a:xfrm>
            <a:off x="270249" y="3822700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Jan 27, 1888</a:t>
            </a:r>
            <a:endParaRPr lang="en-US" sz="1000" spc="-10" dirty="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1037" name="OTLSHAPE_M_960a10096ede4444bc29dc134419dc99_Shape"/>
          <p:cNvSpPr/>
          <p:nvPr>
            <p:custDataLst>
              <p:tags r:id="rId91"/>
            </p:custDataLst>
          </p:nvPr>
        </p:nvSpPr>
        <p:spPr>
          <a:xfrm>
            <a:off x="671308" y="36195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OTLSHAPE_M_c7558ea29c104624b5a3fdb3335659e7_Title"/>
          <p:cNvSpPr txBox="1"/>
          <p:nvPr>
            <p:custDataLst>
              <p:tags r:id="rId92"/>
            </p:custDataLst>
          </p:nvPr>
        </p:nvSpPr>
        <p:spPr>
          <a:xfrm>
            <a:off x="624498" y="4933611"/>
            <a:ext cx="2679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smtClean="0">
                <a:solidFill>
                  <a:schemeClr val="lt1"/>
                </a:solidFill>
                <a:latin typeface="Calibri" panose="020F0502020204030204" pitchFamily="34" charset="0"/>
              </a:rPr>
              <a:t>Gilbert Hovey Grosvenor becomes editor of NG</a:t>
            </a:r>
            <a:endParaRPr lang="en-US" sz="11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39" name="OTLSHAPE_M_c7558ea29c104624b5a3fdb3335659e7_Date"/>
          <p:cNvSpPr txBox="1"/>
          <p:nvPr>
            <p:custDataLst>
              <p:tags r:id="rId93"/>
            </p:custDataLst>
          </p:nvPr>
        </p:nvSpPr>
        <p:spPr>
          <a:xfrm>
            <a:off x="1830278" y="475318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chemeClr val="lt2"/>
                </a:solidFill>
                <a:latin typeface="Calibri" panose="020F0502020204030204" pitchFamily="34" charset="0"/>
              </a:rPr>
              <a:t>1903</a:t>
            </a:r>
            <a:endParaRPr lang="en-US" sz="10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040" name="OTLSHAPE_M_c7558ea29c104624b5a3fdb3335659e7_Shape"/>
          <p:cNvSpPr/>
          <p:nvPr>
            <p:custDataLst>
              <p:tags r:id="rId94"/>
            </p:custDataLst>
          </p:nvPr>
        </p:nvSpPr>
        <p:spPr>
          <a:xfrm>
            <a:off x="1889206" y="3619500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OTLSHAPE_M_6f84e265d945455384a39495cc521c6a_Title"/>
          <p:cNvSpPr txBox="1"/>
          <p:nvPr>
            <p:custDataLst>
              <p:tags r:id="rId95"/>
            </p:custDataLst>
          </p:nvPr>
        </p:nvSpPr>
        <p:spPr>
          <a:xfrm>
            <a:off x="2722129" y="4468368"/>
            <a:ext cx="219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smtClean="0">
                <a:solidFill>
                  <a:schemeClr val="lt1"/>
                </a:solidFill>
                <a:latin typeface="Calibri" panose="020F0502020204030204" pitchFamily="34" charset="0"/>
              </a:rPr>
              <a:t>First natural-color underwater pictures</a:t>
            </a:r>
            <a:endParaRPr lang="en-US" sz="11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42" name="OTLSHAPE_M_6f84e265d945455384a39495cc521c6a_Date"/>
          <p:cNvSpPr txBox="1"/>
          <p:nvPr>
            <p:custDataLst>
              <p:tags r:id="rId96"/>
            </p:custDataLst>
          </p:nvPr>
        </p:nvSpPr>
        <p:spPr>
          <a:xfrm>
            <a:off x="3689445" y="428794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5E4DB"/>
                </a:solidFill>
                <a:latin typeface="Calibri" panose="020F0502020204030204" pitchFamily="34" charset="0"/>
              </a:rPr>
              <a:t>1926</a:t>
            </a:r>
            <a:endParaRPr lang="en-US" sz="1000" spc="-10">
              <a:solidFill>
                <a:srgbClr val="E5E4DB"/>
              </a:solidFill>
              <a:latin typeface="Calibri" panose="020F0502020204030204" pitchFamily="34" charset="0"/>
            </a:endParaRPr>
          </a:p>
        </p:txBody>
      </p:sp>
      <p:sp>
        <p:nvSpPr>
          <p:cNvPr id="1043" name="OTLSHAPE_M_6f84e265d945455384a39495cc521c6a_Shape"/>
          <p:cNvSpPr/>
          <p:nvPr>
            <p:custDataLst>
              <p:tags r:id="rId97"/>
            </p:custDataLst>
          </p:nvPr>
        </p:nvSpPr>
        <p:spPr>
          <a:xfrm>
            <a:off x="3748373" y="3619500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OTLSHAPE_M_68160f9bcd0c4188aaacebef7e6cbbaa_Title"/>
          <p:cNvSpPr txBox="1"/>
          <p:nvPr>
            <p:custDataLst>
              <p:tags r:id="rId98"/>
            </p:custDataLst>
          </p:nvPr>
        </p:nvSpPr>
        <p:spPr>
          <a:xfrm>
            <a:off x="3204232" y="4003125"/>
            <a:ext cx="3670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smtClean="0">
                <a:solidFill>
                  <a:srgbClr val="FFDA65"/>
                </a:solidFill>
                <a:latin typeface="Calibri" panose="020F0502020204030204" pitchFamily="34" charset="0"/>
              </a:rPr>
              <a:t>NGS provides cartographic data to the US army to aid war efforts</a:t>
            </a:r>
            <a:endParaRPr lang="en-US" sz="1100" spc="-4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1045" name="OTLSHAPE_M_68160f9bcd0c4188aaacebef7e6cbbaa_Date"/>
          <p:cNvSpPr txBox="1"/>
          <p:nvPr>
            <p:custDataLst>
              <p:tags r:id="rId99"/>
            </p:custDataLst>
          </p:nvPr>
        </p:nvSpPr>
        <p:spPr>
          <a:xfrm>
            <a:off x="4906456" y="3822701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1941</a:t>
            </a:r>
            <a:endParaRPr lang="en-US" sz="1000" spc="-1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1046" name="OTLSHAPE_M_68160f9bcd0c4188aaacebef7e6cbbaa_Shape"/>
          <p:cNvSpPr/>
          <p:nvPr>
            <p:custDataLst>
              <p:tags r:id="rId100"/>
            </p:custDataLst>
          </p:nvPr>
        </p:nvSpPr>
        <p:spPr>
          <a:xfrm>
            <a:off x="4965383" y="36195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OTLSHAPE_M_6a80d841e85c4c04af3745e62b0032fa_Title"/>
          <p:cNvSpPr txBox="1"/>
          <p:nvPr>
            <p:custDataLst>
              <p:tags r:id="rId101"/>
            </p:custDataLst>
          </p:nvPr>
        </p:nvSpPr>
        <p:spPr>
          <a:xfrm>
            <a:off x="5544903" y="4933611"/>
            <a:ext cx="2400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2" smtClean="0">
                <a:solidFill>
                  <a:schemeClr val="lt1"/>
                </a:solidFill>
                <a:latin typeface="Calibri" panose="020F0502020204030204" pitchFamily="34" charset="0"/>
              </a:rPr>
              <a:t>First all-color issue of National Geographic</a:t>
            </a:r>
            <a:endParaRPr lang="en-US" sz="11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48" name="OTLSHAPE_M_6a80d841e85c4c04af3745e62b0032fa_Date"/>
          <p:cNvSpPr txBox="1"/>
          <p:nvPr>
            <p:custDataLst>
              <p:tags r:id="rId102"/>
            </p:custDataLst>
          </p:nvPr>
        </p:nvSpPr>
        <p:spPr>
          <a:xfrm>
            <a:off x="6610136" y="475318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chemeClr val="lt2"/>
                </a:solidFill>
                <a:latin typeface="Calibri" panose="020F0502020204030204" pitchFamily="34" charset="0"/>
              </a:rPr>
              <a:t>1962</a:t>
            </a:r>
            <a:endParaRPr lang="en-US" sz="10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049" name="OTLSHAPE_M_6a80d841e85c4c04af3745e62b0032fa_Shape"/>
          <p:cNvSpPr/>
          <p:nvPr>
            <p:custDataLst>
              <p:tags r:id="rId103"/>
            </p:custDataLst>
          </p:nvPr>
        </p:nvSpPr>
        <p:spPr>
          <a:xfrm>
            <a:off x="6669064" y="3619500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OTLSHAPE_M_2b34b89d9ea84e06ba66fa460edba6a0_Title"/>
          <p:cNvSpPr txBox="1"/>
          <p:nvPr>
            <p:custDataLst>
              <p:tags r:id="rId104"/>
            </p:custDataLst>
          </p:nvPr>
        </p:nvSpPr>
        <p:spPr>
          <a:xfrm>
            <a:off x="6137962" y="4468368"/>
            <a:ext cx="2425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2" smtClean="0">
                <a:solidFill>
                  <a:srgbClr val="FFDA65"/>
                </a:solidFill>
                <a:latin typeface="Calibri" panose="020F0502020204030204" pitchFamily="34" charset="0"/>
              </a:rPr>
              <a:t>Apollo 11 carries the NGS flag to the moon</a:t>
            </a:r>
            <a:endParaRPr lang="en-US" sz="1100" spc="-2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1051" name="OTLSHAPE_M_2b34b89d9ea84e06ba66fa460edba6a0_Date"/>
          <p:cNvSpPr txBox="1"/>
          <p:nvPr>
            <p:custDataLst>
              <p:tags r:id="rId105"/>
            </p:custDataLst>
          </p:nvPr>
        </p:nvSpPr>
        <p:spPr>
          <a:xfrm>
            <a:off x="7218308" y="428794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1969</a:t>
            </a:r>
            <a:endParaRPr lang="en-US" sz="1000" spc="-1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1052" name="OTLSHAPE_M_2b34b89d9ea84e06ba66fa460edba6a0_Shape"/>
          <p:cNvSpPr/>
          <p:nvPr>
            <p:custDataLst>
              <p:tags r:id="rId106"/>
            </p:custDataLst>
          </p:nvPr>
        </p:nvSpPr>
        <p:spPr>
          <a:xfrm>
            <a:off x="7277236" y="36195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OTLSHAPE_M_97504af1a8464906aa449ad001b1f9c3_Title"/>
          <p:cNvSpPr txBox="1"/>
          <p:nvPr>
            <p:custDataLst>
              <p:tags r:id="rId107"/>
            </p:custDataLst>
          </p:nvPr>
        </p:nvSpPr>
        <p:spPr>
          <a:xfrm>
            <a:off x="7891179" y="4003125"/>
            <a:ext cx="208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2" smtClean="0">
                <a:solidFill>
                  <a:srgbClr val="FFDA65"/>
                </a:solidFill>
                <a:latin typeface="Calibri" panose="020F0502020204030204" pitchFamily="34" charset="0"/>
              </a:rPr>
              <a:t>National Geographic Bee is launched</a:t>
            </a:r>
            <a:endParaRPr lang="en-US" sz="1100" spc="-2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1054" name="OTLSHAPE_M_97504af1a8464906aa449ad001b1f9c3_Date"/>
          <p:cNvSpPr txBox="1"/>
          <p:nvPr>
            <p:custDataLst>
              <p:tags r:id="rId108"/>
            </p:custDataLst>
          </p:nvPr>
        </p:nvSpPr>
        <p:spPr>
          <a:xfrm>
            <a:off x="8800710" y="3822701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1989</a:t>
            </a:r>
            <a:endParaRPr lang="en-US" sz="1000" spc="-1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1055" name="OTLSHAPE_M_97504af1a8464906aa449ad001b1f9c3_Shape"/>
          <p:cNvSpPr/>
          <p:nvPr>
            <p:custDataLst>
              <p:tags r:id="rId109"/>
            </p:custDataLst>
          </p:nvPr>
        </p:nvSpPr>
        <p:spPr>
          <a:xfrm>
            <a:off x="8859638" y="36195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OTLSHAPE_M_68bd6fc18f344b45a48889627160d2b9_Title"/>
          <p:cNvSpPr txBox="1"/>
          <p:nvPr>
            <p:custDataLst>
              <p:tags r:id="rId110"/>
            </p:custDataLst>
          </p:nvPr>
        </p:nvSpPr>
        <p:spPr>
          <a:xfrm>
            <a:off x="8537315" y="5398855"/>
            <a:ext cx="2743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spc="-2" smtClean="0">
                <a:solidFill>
                  <a:schemeClr val="lt1"/>
                </a:solidFill>
                <a:latin typeface="Calibri" panose="020F0502020204030204" pitchFamily="34" charset="0"/>
              </a:rPr>
              <a:t>National Geographic Channel launches in the US</a:t>
            </a:r>
            <a:endParaRPr lang="en-US" sz="11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57" name="OTLSHAPE_M_68bd6fc18f344b45a48889627160d2b9_Date"/>
          <p:cNvSpPr txBox="1"/>
          <p:nvPr>
            <p:custDataLst>
              <p:tags r:id="rId111"/>
            </p:custDataLst>
          </p:nvPr>
        </p:nvSpPr>
        <p:spPr>
          <a:xfrm>
            <a:off x="9675892" y="521843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dirty="0" smtClean="0">
                <a:solidFill>
                  <a:schemeClr val="lt2"/>
                </a:solidFill>
                <a:latin typeface="Calibri" panose="020F0502020204030204" pitchFamily="34" charset="0"/>
              </a:rPr>
              <a:t>Jan 2001</a:t>
            </a:r>
            <a:endParaRPr lang="en-US" sz="1000" spc="-1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058" name="OTLSHAPE_M_68bd6fc18f344b45a48889627160d2b9_Shape"/>
          <p:cNvSpPr/>
          <p:nvPr>
            <p:custDataLst>
              <p:tags r:id="rId112"/>
            </p:custDataLst>
          </p:nvPr>
        </p:nvSpPr>
        <p:spPr>
          <a:xfrm>
            <a:off x="9833202" y="3619500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OTLSHAPE_M_6345939fe9024e968117db30484262a3_Title"/>
          <p:cNvSpPr txBox="1"/>
          <p:nvPr>
            <p:custDataLst>
              <p:tags r:id="rId113"/>
            </p:custDataLst>
          </p:nvPr>
        </p:nvSpPr>
        <p:spPr>
          <a:xfrm>
            <a:off x="9260425" y="4933611"/>
            <a:ext cx="172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FFDA65"/>
                </a:solidFill>
                <a:latin typeface="Calibri" panose="020F0502020204030204" pitchFamily="34" charset="0"/>
              </a:rPr>
              <a:t>NG Speakers Bureau is formed</a:t>
            </a:r>
            <a:endParaRPr lang="en-US" sz="1100" spc="-6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1061" name="OTLSHAPE_M_6345939fe9024e968117db30484262a3_Date"/>
          <p:cNvSpPr txBox="1"/>
          <p:nvPr>
            <p:custDataLst>
              <p:tags r:id="rId114"/>
            </p:custDataLst>
          </p:nvPr>
        </p:nvSpPr>
        <p:spPr>
          <a:xfrm>
            <a:off x="9990399" y="475318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2003</a:t>
            </a:r>
            <a:endParaRPr lang="en-US" sz="1000" spc="-1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1062" name="OTLSHAPE_M_6345939fe9024e968117db30484262a3_Shape"/>
          <p:cNvSpPr/>
          <p:nvPr>
            <p:custDataLst>
              <p:tags r:id="rId115"/>
            </p:custDataLst>
          </p:nvPr>
        </p:nvSpPr>
        <p:spPr>
          <a:xfrm>
            <a:off x="10049328" y="36195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OTLSHAPE_M_f86a56d11f1447ac84a4878078d99cad_Title"/>
          <p:cNvSpPr txBox="1"/>
          <p:nvPr>
            <p:custDataLst>
              <p:tags r:id="rId116"/>
            </p:custDataLst>
          </p:nvPr>
        </p:nvSpPr>
        <p:spPr>
          <a:xfrm>
            <a:off x="9652651" y="4468368"/>
            <a:ext cx="227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2" smtClean="0">
                <a:solidFill>
                  <a:srgbClr val="FFDA65"/>
                </a:solidFill>
                <a:latin typeface="Calibri" panose="020F0502020204030204" pitchFamily="34" charset="0"/>
              </a:rPr>
              <a:t>The Global Exploration Fund is launched</a:t>
            </a:r>
            <a:endParaRPr lang="en-US" sz="1100" spc="-2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1064" name="OTLSHAPE_M_f86a56d11f1447ac84a4878078d99cad_Date"/>
          <p:cNvSpPr txBox="1"/>
          <p:nvPr>
            <p:custDataLst>
              <p:tags r:id="rId117"/>
            </p:custDataLst>
          </p:nvPr>
        </p:nvSpPr>
        <p:spPr>
          <a:xfrm>
            <a:off x="10659655" y="428794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BEBCD"/>
                </a:solidFill>
                <a:latin typeface="Calibri" panose="020F0502020204030204" pitchFamily="34" charset="0"/>
              </a:rPr>
              <a:t>2011</a:t>
            </a:r>
            <a:endParaRPr lang="en-US" sz="1000" spc="-1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1065" name="OTLSHAPE_M_f86a56d11f1447ac84a4878078d99cad_Shape"/>
          <p:cNvSpPr/>
          <p:nvPr>
            <p:custDataLst>
              <p:tags r:id="rId118"/>
            </p:custDataLst>
          </p:nvPr>
        </p:nvSpPr>
        <p:spPr>
          <a:xfrm>
            <a:off x="10718583" y="36195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OTLSHAPE_M_6df3205bedf64004a274532b83e84ca3_Title"/>
          <p:cNvSpPr txBox="1"/>
          <p:nvPr>
            <p:custDataLst>
              <p:tags r:id="rId119"/>
            </p:custDataLst>
          </p:nvPr>
        </p:nvSpPr>
        <p:spPr>
          <a:xfrm>
            <a:off x="10773977" y="4003125"/>
            <a:ext cx="1028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FFDA65"/>
                </a:solidFill>
                <a:latin typeface="Calibri" panose="020F0502020204030204" pitchFamily="34" charset="0"/>
              </a:rPr>
              <a:t>130th anniversary</a:t>
            </a:r>
            <a:endParaRPr lang="en-US" sz="1100" spc="-6">
              <a:solidFill>
                <a:srgbClr val="FFDA65"/>
              </a:solidFill>
              <a:latin typeface="Calibri" panose="020F0502020204030204" pitchFamily="34" charset="0"/>
            </a:endParaRPr>
          </a:p>
        </p:txBody>
      </p:sp>
      <p:sp>
        <p:nvSpPr>
          <p:cNvPr id="1067" name="OTLSHAPE_M_6df3205bedf64004a274532b83e84ca3_Date"/>
          <p:cNvSpPr txBox="1"/>
          <p:nvPr>
            <p:custDataLst>
              <p:tags r:id="rId120"/>
            </p:custDataLst>
          </p:nvPr>
        </p:nvSpPr>
        <p:spPr>
          <a:xfrm>
            <a:off x="10963123" y="3822701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10" dirty="0" smtClean="0">
                <a:solidFill>
                  <a:srgbClr val="EBEBCD"/>
                </a:solidFill>
                <a:latin typeface="Calibri" panose="020F0502020204030204" pitchFamily="34" charset="0"/>
              </a:rPr>
              <a:t>Jan 13, 2018</a:t>
            </a:r>
            <a:endParaRPr lang="en-US" sz="1000" spc="-10" dirty="0">
              <a:solidFill>
                <a:srgbClr val="EBEBCD"/>
              </a:solidFill>
              <a:latin typeface="Calibri" panose="020F0502020204030204" pitchFamily="34" charset="0"/>
            </a:endParaRPr>
          </a:p>
        </p:txBody>
      </p:sp>
      <p:sp>
        <p:nvSpPr>
          <p:cNvPr id="1068" name="OTLSHAPE_M_6df3205bedf64004a274532b83e84ca3_Shape"/>
          <p:cNvSpPr/>
          <p:nvPr>
            <p:custDataLst>
              <p:tags r:id="rId121"/>
            </p:custDataLst>
          </p:nvPr>
        </p:nvSpPr>
        <p:spPr>
          <a:xfrm>
            <a:off x="11215027" y="3619500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TLSHAPE_M_e9dd9c78678b4874a23764ac02df67b8_Shape"/>
          <p:cNvSpPr/>
          <p:nvPr>
            <p:custDataLst>
              <p:tags r:id="rId122"/>
            </p:custDataLst>
          </p:nvPr>
        </p:nvSpPr>
        <p:spPr>
          <a:xfrm>
            <a:off x="11837682" y="5990353"/>
            <a:ext cx="152400" cy="177800"/>
          </a:xfrm>
          <a:prstGeom prst="diamond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TLSHAPE_M_68bd6fc18f344b45a48889627160d2b9_Shape"/>
          <p:cNvSpPr/>
          <p:nvPr>
            <p:custDataLst>
              <p:tags r:id="rId123"/>
            </p:custDataLst>
          </p:nvPr>
        </p:nvSpPr>
        <p:spPr>
          <a:xfrm>
            <a:off x="11833940" y="6339671"/>
            <a:ext cx="152400" cy="177800"/>
          </a:xfrm>
          <a:prstGeom prst="diamond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511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SIsIk9yaWdpbmFsQXNzZW1ibHlWZXJzaW9uIjpudWxs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xODEsIlIiOjAsIkciOjAsIkIiOjB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QsIkZvbnROYW1lIjoiQ2FsaWJyaSIsIklzQm9sZCI6dHJ1ZSwiSXNJdGFsaWMiOmZhbHNlLCJJc1VuZGVybGluZWQiOmZhbHNlLCJQYXJlbnRTdHlsZSI6bnVsbH0sIkF1dG9TaXplIjowLCJGb3JlZ3JvdW5kIjp7IiRpZCI6IjE1IiwiQ29sb3IiOnsiJGlkIjoiMTYiLCJBIjoyNTUsIlIiOjI1NCwiRyI6MTg2LCJCIjoxMH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yNTQsIkciOjE4NiwiQiI6MTB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CwiVG9kYXlNYXJrZXJQb3NpdGlvbiI6MCwiUXVpY2tQb3NpdGlvbiI6MywiQWJzb2x1dGVQb3NpdGlvbiI6Mjcw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E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C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yLjAsIkhlaWdodCI6MTQ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mYWxzZSwiSXNJdGFsaWMiOmZhbHNlLCJJc1VuZGVybGluZWQiOmZhbHNlLCJQYXJlbnRTdHlsZSI6bnVsbH0sIkF1dG9TaXplIjowLCJGb3JlZ3JvdW5kIjp7IiRpZCI6IjY5IiwiQ29sb3IiOnsiJGlkIjoiNzAiLCJBIjoyNTUsIlIiOjI1NSwiRyI6MjU1LCJCIjoyNTV9fSwiTWF4V2lkdGgiOjIwMC4wLCJNYXhIZWlnaHQiOiJJbmZpbml0eSIsIlNtYXJ0Rm9yZWdyb3VuZElzQWN0aXZlIjpmYWxzZSwiSG9yaXpvbnRhbEFsaWdubWVudCI6MCwiVmVydGljYWxBbGlnbm1lbnQiOjAsIlNtYXJ0Rm9yZWdyb3VuZCI6bnVsb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IzMSwiRyI6MjMwLCJCIjoyMzB9fSwiTWF4V2lkdGgiOjIwMC4wLCJNYXhIZWlnaHQiOiJJbmZpbml0eSIsIlNtYXJ0Rm9yZWdyb3VuZElzQWN0aXZlIjpmYWxzZSwiSG9yaXpvbnRhbEFsaWdubWVudCI6MCwiVmVydGljYWxBbGlnbm1lbnQiOjAsIlNtYXJ0Rm9yZWdyb3VuZCI6bnVsb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SwiU2hhcGVUaGlja25lc3MiOjA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y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w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AsIlZlcnRpY2FsQWxpZ25tZW50IjowLCJTbWFydEZvcmVncm91bmQiOm51bGwsIk1hcmdpbiI6eyIkaWQiOiIxMTUiLCJUb3AiOjAsIkxlZnQiOjAsIlJpZ2h0IjowLCJCb3R0b20iOjB9LCJQYWRkaW5nIjp7IiRpZCI6IjExNiIsIlRvcCI6MCwiTGVmdCI6MCwiUmlnaHQiOjAsIkJvdHRvbSI6MH0sIkJhY2tncm91bmQiOnsiJGlkIjoiMTE3IiwiQ29sb3IiOnsiJHJlZiI6IjIwIn19LCJJc1Zpc2libGUiOnRydWUsIldpZHRoIjowLjAsIkhlaWdodCI6MC4wLCJCb3JkZXJTdHlsZSI6bnVsbCwiUGFyZW50U3R5bGUiOm51bGx9LCJEYXRlU3R5bGUiOnsiJGlkIjoiMTE4IiwiRm9udFNldHRpbmdzIjp7IiRpZCI6IjExOSIsIkZvbnRTaXplIjoxMCwiRm9udE5hbWUiOiJDYWxpYnJpIiwiSXNCb2xkIjpmYWxzZSwiSXNJdGFsaWMiOmZhbHNlLCJJc1VuZGVybGluZWQiOmZhbHNlLCJQYXJlbnRTdHlsZSI6bnVsbH0sIkF1dG9TaXplIjowLCJGb3JlZ3JvdW5kIjp7IiRpZCI6IjEyMCIsIkNvbG9yIjp7IiRpZCI6IjEyMSIsIkEiOjI1NSwiUiI6NjgsIkciOjg0LCJCIjoxMDZ9fSwiTWF4V2lkdGgiOjIwMC4wLCJNYXhIZWlnaHQiOiJJbmZpbml0eSIsIlNtYXJ0Rm9yZWdyb3VuZElzQWN0aXZlIjpmYWxzZSwiSG9yaXpvbnRhbEFsaWdubWVudCI6MCwiVmVydGljYWxBbGlnbm1lbnQiOjAsIlNtYXJ0Rm9yZWdyb3VuZCI6bnVsb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NyIsIlN0YXJ0RGF0ZSI6IjE4ODgtMDEtMTNUMjM6NTk6MDAiLCJFbmREYXRlIjoiMjAxOC0wMS0xM1QyMzo1OTowMCIsIkZvcm1hdCI6Ik1NTSIsIlR5cGUiOjQsIkF1dG9EYXRlUmFuZ2UiOmZhbHNlLCJXb3JraW5nRGF5cyI6MzEsIlRvZGF5TWFya2VyVGV4dCI6IlRvZGF5IiwiQXV0b1NjYWxlVHlwZSI6dHJ1ZX0sIk1pbGVzdG9uZXMiOlt7IiRpZCI6IjEyOCIsIkRhdGUiOiIxODg4LTAxLTEzVDIzOjU5OjAwWiIsIlN0eWxlIjp7IiRpZCI6IjEyOSIsIlNoYXBlIjoxLCJDb25uZWN0b3JNYXJnaW4iOnsiJGlkIjoiMTMwIiwiVG9wIjowLCJMZWZ0IjoyLCJSaWdodCI6MiwiQm90dG9tIjowfSwiQ29ubmVjdG9yU3R5bGUiOnsiJGlkIjoiMTMxIiwiTGluZUNvbG9yIjp7IiRpZCI6IjEzMiIsIiR0eXBlIjoiTkxSRS5Db21tb24uRG9tLlNvbGlkQ29sb3JCcnVzaCwgTkxSRS5Db21tb24iLCJDb2xvciI6eyIkaWQiOiIxMzMiLCJBIjoyNTUsIlIiOjI1NCwiRyI6MTg2LCJCIjoxMH19LCJMaW5lV2VpZ2h0IjoxLjAsIkxpbmVUeXBlIjowLCJQYXJlbnRTdHlsZSI6bnVsbH0sIklzQmVsb3dUaW1lYmFuZCI6ZmFsc2UsIkhpZGVEYXRlIjpmYWxzZSwiU2hhcGVTaXplIjozLCJTcGFjaW5nIjoyLjAsIlBhZGRpbmciOnsiJGlkIjoiMTM0IiwiVG9wIjo3LCJMZWZ0IjozLCJSaWdodCI6MCwiQm90dG9tIjoyfSwiU2hhcGVTdHlsZSI6eyIkaWQiOiIxMzUiLCJNYXJnaW4iOnsiJGlkIjoiMTM2IiwiVG9wIjowLCJMZWZ0IjowLCJSaWdodCI6MCwiQm90dG9tIjowfSwiUGFkZGluZyI6eyIkaWQiOiIxMzciLCJUb3AiOjAsIkxlZnQiOjAsIlJpZ2h0IjowLCJCb3R0b20iOjB9LCJCYWNrZ3JvdW5kIjp7IiRpZCI6IjEzOCIsIkNvbG9yIjp7IiRpZCI6IjEzOSIsIkEiOjI1NSwiUiI6MjU0LCJHIjoxODYsIkIiOjEwfX0sIklzVmlzaWJsZSI6dHJ1ZSwiV2lkdGgiOjEyLjAsIkhlaWdodCI6MTQuMCwiQm9yZGVyU3R5bGUiOnsiJGlkIjoiMTQwIiwiTGluZUNvbG9yIjp7IiRyZWYiOiI2NSJ9LCJMaW5lV2VpZ2h0IjowLjAsIkxpbmVUeXBlIjowLCJQYXJlbnRTdHlsZSI6bnVsbH0sIlBhcmVudFN0eWxlIjpudWxsfSwiVGl0bGVTdHlsZSI6eyIkaWQiOiIxNDEiLCJGb250U2V0dGluZ3MiOnsiJGlkIjoiMTQyIiwiRm9udFNpemUiOjExLCJGb250TmFtZSI6IkNhbGlicmkiLCJJc0JvbGQiOmZhbHNlLCJJc0l0YWxpYyI6ZmFsc2UsIklzVW5kZXJsaW5lZCI6ZmFsc2UsIlBhcmVudFN0eWxlIjpudWxsfSwiQXV0b1NpemUiOjIsIkZvcmVncm91bmQiOnsiJGlkIjoiMTQzIiwiQ29sb3IiOnsiJGlkIjoiMTQ0IiwiQSI6MjU1LCJSIjoyNTUsIkciOjIxOCwiQiI6MTAxfX0sIk1heFdpZHRoIjoxMTAuNDAwMDAxNTI1ODc4OTEsIk1heEhlaWdodCI6IkluZmluaXR5IiwiU21hcnRGb3JlZ3JvdW5kSXNBY3RpdmUiOmZhbHNlLCJIb3Jpem9udGFsQWxpZ25tZW50IjoxLCJWZXJ0aWNhbEFsaWdubWVudCI6MCwiU21hcnRGb3JlZ3JvdW5kIjpudWxsLCJNYXJnaW4iOnsiJGlkIjoiMTQ1IiwiVG9wIjowLCJMZWZ0IjowLCJSaWdodCI6MCwiQm90dG9tIjowfSwiUGFkZGluZyI6eyIkaWQiOiIxNDYiLCJUb3AiOjAsIkxlZnQiOjAsIlJpZ2h0IjowLCJCb3R0b20iOjB9LCJCYWNrZ3JvdW5kIjp7IiRyZWYiOiI3MyJ9LCJJc1Zpc2libGUiOnRydWUsIldpZHRoIjowLjAsIkhlaWdodCI6MC4wLCJCb3JkZXJTdHlsZSI6eyIkaWQiOiIxNDciLCJMaW5lQ29sb3IiOm51bGwsIkxpbmVXZWlnaHQiOjAuMCwiTGluZVR5cGUiOjAsIlBhcmVudFN0eWxlIjpudWxsfSwiUGFyZW50U3R5bGUiOm51bGx9LCJEYXRlU3R5bGUiOnsiJGlkIjoiMTQ4IiwiRm9udFNldHRpbmdzIjp7IiRpZCI6IjE0OSIsIkZvbnRTaXplIjoxMCwiRm9udE5hbWUiOiJDYWxpYnJpIiwiSXNCb2xkIjpmYWxzZSwiSXNJdGFsaWMiOmZhbHNlLCJJc1VuZGVybGluZWQiOmZhbHNlLCJQYXJlbnRTdHlsZSI6bnVsbH0sIkF1dG9TaXplIjowLCJGb3JlZ3JvdW5kIjp7IiRpZCI6IjE1MCIsIkNvbG9yIjp7IiRpZCI6IjE1MSIsIkEiOjI1NSwiUiI6MjM1LCJHIjoyMzUsIkIiOjIwNX19LCJNYXhXaWR0aCI6MjAwLjAsIk1heEhlaWdodCI6IkluZmluaXR5IiwiU21hcnRGb3JlZ3JvdW5kSXNBY3RpdmUiOmZhbHNlLCJIb3Jpem9udGFsQWxpZ25tZW50IjowLCJWZXJ0aWNhbEFsaWdubWVudCI6MCwiU21hcnRGb3JlZ3JvdW5kIjpudWxsLCJNYXJnaW4iOnsiJGlkIjoiMTUyIiwiVG9wIjowLCJMZWZ0IjowLCJSaWdodCI6MCwiQm90dG9tIjowfSwiUGFkZGluZyI6eyIkaWQiOiIxNTMiLCJUb3AiOjAsIkxlZnQiOjAsIlJpZ2h0IjowLCJCb3R0b20iOjB9LCJCYWNrZ3JvdW5kIjp7IiRyZWYiOiI4MCJ9LCJJc1Zpc2libGUiOnRydWUsIldpZHRoIjowLjAsIkhlaWdodCI6MC4wLCJCb3JkZXJTdHlsZSI6eyIkaWQiOiIxNTQiLCJMaW5lQ29sb3IiOm51bGwsIkxpbmVXZWlnaHQiOjAuMCwiTGluZVR5cGUiOjAsIlBhcmVudFN0eWxlIjpudWxsfSwiUGFyZW50U3R5bGUiOm51bGx9LCJEYXRlRm9ybWF0Ijp7IiRpZCI6IjE1N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QZXJjZW50YWdlQ29tcGxldGUiOm51bGwsIlBvc2l0aW9uIjp7IlJhdGlvIjowLjM2NTUzNTg3NzM2OTA2ODI4LCJJc0N1c3RvbSI6dHJ1ZX0sIkRhdGVGb3JtYXQiOnsiJHJlZiI6IjE1NSJ9LCJJZCI6ImIyNTZlN2UwLTY1NWYtNDY5OS1iZjk2LWFmODlkNDgyMzFhOSIsIkltcG9ydElkIjoiMSIsIlRpdGxlIjoiTmF0aW9uYWwgR2VvZ3JhcGhpYyBTb2NpZXR5IGlzIGZvcm1lZCIsIk5vdGUiOm51bGwsIkh5cGVybGluayI6bnVsbCwiSXNDaGFuZ2VkIjpmYWxzZSwiSXNOZXciOmZhbHNlfSx7IiRpZCI6IjE1NiIsIkRhdGUiOiIxODg4LTAxLTI3VDIzOjU5OjAwWiIsIlN0eWxlIjp7IiRpZCI6IjE1NyIsIlNoYXBlIjoxLCJDb25uZWN0b3JNYXJnaW4iOnsiJGlkIjoiMTU4IiwiVG9wIjowLCJMZWZ0IjoyLCJSaWdodCI6MiwiQm90dG9tIjowfSwiQ29ubmVjdG9yU3R5bGUiOnsiJGlkIjoiMTU5IiwiTGluZUNvbG9yIjp7IiRyZWYiOiI1NiJ9LCJMaW5lV2VpZ2h0IjoxLjAsIkxpbmVUeXBlIjowLCJQYXJlbnRTdHlsZSI6bnVsbH0sIklzQmVsb3dUaW1lYmFuZCI6dHJ1ZSwiSGlkZURhdGUiOmZhbHNlLCJTaGFwZVNpemUiOjMsIlNwYWNpbmciOjIuMCwiUGFkZGluZyI6eyIkaWQiOiIxNjAiLCJUb3AiOjcsIkxlZnQiOjMsIlJpZ2h0IjowLCJCb3R0b20iOjJ9LCJTaGFwZVN0eWxlIjp7IiRpZCI6IjE2MSIsIk1hcmdpbiI6eyIkaWQiOiIxNjIiLCJUb3AiOjAsIkxlZnQiOjAsIlJpZ2h0IjowLCJCb3R0b20iOjB9LCJQYWRkaW5nIjp7IiRpZCI6IjE2MyIsIlRvcCI6MCwiTGVmdCI6MCwiUmlnaHQiOjAsIkJvdHRvbSI6MH0sIkJhY2tncm91bmQiOnsiJGlkIjoiMTY0IiwiQ29sb3IiOnsiJGlkIjoiMTY1IiwiQSI6MjU1LCJSIjoyNTQsIkciOjE4NiwiQiI6MTB9fSwiSXNWaXNpYmxlIjp0cnVlLCJXaWR0aCI6MTIuMCwiSGVpZ2h0IjoxNC4wLCJCb3JkZXJTdHlsZSI6eyIkaWQiOiIxNjYiLCJMaW5lQ29sb3IiOnsiJHJlZiI6IjY1In0sIkxpbmVXZWlnaHQiOjAuMCwiTGluZVR5cGUiOjAsIlBhcmVudFN0eWxlIjpudWxsfSwiUGFyZW50U3R5bGUiOm51bGx9LCJUaXRsZVN0eWxlIjp7IiRpZCI6IjE2NyIsIkZvbnRTZXR0aW5ncyI6eyIkaWQiOiIxNjgiLCJGb250U2l6ZSI6MTEsIkZvbnROYW1lIjoiQ2FsaWJyaSIsIklzQm9sZCI6ZmFsc2UsIklzSXRhbGljIjpmYWxzZSwiSXNVbmRlcmxpbmVkIjpmYWxzZSwiUGFyZW50U3R5bGUiOm51bGx9LCJBdXRvU2l6ZSI6MiwiRm9yZWdyb3VuZCI6eyIkaWQiOiIxNjkiLCJDb2xvciI6eyIkaWQiOiIxNzAiLCJBIjoyNTUsIlIiOjI1NSwiRyI6MjE4LCJCIjoxMDF9fSwiTWF4V2lkdGgiOjEzNi4xNTY3Njg3OTg4MjgxMywiTWF4SGVpZ2h0IjoiSW5maW5pdHkiLCJTbWFydEZvcmVncm91bmRJc0FjdGl2ZSI6ZmFsc2UsIkhvcml6b250YWxBbGlnbm1lbnQiOjEsIlZlcnRpY2FsQWxpZ25tZW50IjowLCJTbWFydEZvcmVncm91bmQiOm51bGwsIk1hcmdpbiI6eyIkaWQiOiIxNzEiLCJUb3AiOjAsIkxlZnQiOjAsIlJpZ2h0IjowLCJCb3R0b20iOjB9LCJQYWRkaW5nIjp7IiRpZCI6IjE3MiIsIlRvcCI6MCwiTGVmdCI6MCwiUmlnaHQiOjAsIkJvdHRvbSI6MH0sIkJhY2tncm91bmQiOnsiJHJlZiI6IjczIn0sIklzVmlzaWJsZSI6dHJ1ZSwiV2lkdGgiOjAuMCwiSGVpZ2h0IjowLjAsIkJvcmRlclN0eWxlIjp7IiRpZCI6IjE3MyIsIkxpbmVDb2xvciI6bnVsbCwiTGluZVdlaWdodCI6MC4wLCJMaW5lVHlwZSI6MCwiUGFyZW50U3R5bGUiOm51bGx9LCJQYXJlbnRTdHlsZSI6bnVsbH0sIkRhdGVTdHlsZSI6eyIkaWQiOiIxNzQiLCJGb250U2V0dGluZ3MiOnsiJGlkIjoiMTc1IiwiRm9udFNpemUiOjEwLCJGb250TmFtZSI6IkNhbGlicmkiLCJJc0JvbGQiOmZhbHNlLCJJc0l0YWxpYyI6ZmFsc2UsIklzVW5kZXJsaW5lZCI6ZmFsc2UsIlBhcmVudFN0eWxlIjpudWxsfSwiQXV0b1NpemUiOjAsIkZvcmVncm91bmQiOnsiJGlkIjoiMTc2IiwiQ29sb3IiOnsiJGlkIjoiMTc3IiwiQSI6MjU1LCJSIjoyMzUsIkciOjIzNSwiQiI6MjA1fX0sIk1heFdpZHRoIjoyMDAuMCwiTWF4SGVpZ2h0IjoiSW5maW5pdHkiLCJTbWFydEZvcmVncm91bmRJc0FjdGl2ZSI6ZmFsc2UsIkhvcml6b250YWxBbGlnbm1lbnQiOjAsIlZlcnRpY2FsQWxpZ25tZW50IjowLCJTbWFydEZvcmVncm91bmQiOm51bGwsIk1hcmdpbiI6eyIkaWQiOiIxNzgiLCJUb3AiOjAsIkxlZnQiOjAsIlJpZ2h0IjowLCJCb3R0b20iOjB9LCJQYWRkaW5nIjp7IiRpZCI6IjE3OSIsIlRvcCI6MCwiTGVmdCI6MCwiUmlnaHQiOjAsIkJvdHRvbSI6MH0sIkJhY2tncm91bmQiOnsiJHJlZiI6IjgwIn0sIklzVmlzaWJsZSI6dHJ1ZSwiV2lkdGgiOjAuMCwiSGVpZ2h0IjowLjAsIkJvcmRlclN0eWxlIjp7IiRpZCI6IjE4MCIsIkxpbmVDb2xvciI6bnVsbCwiTGluZVdlaWdodCI6MC4wLCJMaW5lVHlwZSI6MCwiUGFyZW50U3R5bGUiOm51bGx9LCJQYXJlbnRTdHlsZSI6bnVsbH0sIkRhdGVGb3JtYXQiOnsiJGlkIjoiMTgx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BlcmNlbnRhZ2VDb21wbGV0ZSI6bnVsbCwiUG9zaXRpb24iOnsiUmF0aW8iOjAuMDg3MDM2OTA5ODgwNDYxNTE5LCJJc0N1c3RvbSI6ZmFsc2V9LCJEYXRlRm9ybWF0Ijp7IiRyZWYiOiIxODEifSwiSWQiOiI5NjBhMTAwOS02ZWRlLTQ0NDQtYmMyOS1kYzEzNDQxOWRjOTkiLCJJbXBvcnRJZCI6IjEiLCJUaXRsZSI6Ik5HUyBpcyBvZmZpY2lhbGx5IGluY29ycG9yYXRlZCIsIk5vdGUiOm51bGwsIkh5cGVybGluayI6bnVsbCwiSXNDaGFuZ2VkIjpmYWxzZSwiSXNOZXciOmZhbHNlfSx7IiRpZCI6IjE4MiIsIkRhdGUiOiIxODg4LTEwLTAxVDIzOjU5OjAwWiIsIlN0eWxlIjp7IiRpZCI6IjE4MyIsIlNoYXBlIjoxLCJDb25uZWN0b3JNYXJnaW4iOnsiJGlkIjoiMTg0IiwiVG9wIjowLCJMZWZ0IjoyLCJSaWdodCI6MiwiQm90dG9tIjowfSwiQ29ubmVjdG9yU3R5bGUiOnsiJGlkIjoiMTg1IiwiTGluZUNvbG9yIjp7IiRyZWYiOiI1NiJ9LCJMaW5lV2VpZ2h0IjoxLjAsIkxpbmVUeXBlIjowLCJQYXJlbnRTdHlsZSI6bnVsbH0sIklzQmVsb3dUaW1lYmFuZCI6ZmFsc2UsIkhpZGVEYXRlIjpmYWxzZSwiU2hhcGVTaXplIjozLCJTcGFjaW5nIjoyLjAsIlBhZGRpbmciOnsiJGlkIjoiMTg2IiwiVG9wIjo3LCJMZWZ0IjozLCJSaWdodCI6MCwiQm90dG9tIjoyfSwiU2hhcGVTdHlsZSI6eyIkaWQiOiIxODciLCJNYXJnaW4iOnsiJGlkIjoiMTg4IiwiVG9wIjowLCJMZWZ0IjowLCJSaWdodCI6MCwiQm90dG9tIjowfSwiUGFkZGluZyI6eyIkaWQiOiIxODkiLCJUb3AiOjAsIkxlZnQiOjAsIlJpZ2h0IjowLCJCb3R0b20iOjB9LCJCYWNrZ3JvdW5kIjp7IiRpZCI6IjE5MCIsIkNvbG9yIjp7IiRpZCI6IjE5MSIsIkEiOjI1NSwiUiI6MjU1LCJHIjoyNTUsIkIiOjI1NX19LCJJc1Zpc2libGUiOnRydWUsIldpZHRoIjoxMi4wLCJIZWlnaHQiOjE0LjAsIkJvcmRlclN0eWxlIjp7IiRpZCI6IjE5MiIsIkxpbmVDb2xvciI6eyIkcmVmIjoiNjUifSwiTGluZVdlaWdodCI6MC4wLCJMaW5lVHlwZSI6MCwiUGFyZW50U3R5bGUiOm51bGx9LCJQYXJlbnRTdHlsZSI6bnVsbH0sIlRpdGxlU3R5bGUiOnsiJGlkIjoiMTkzIiwiRm9udFNldHRpbmdzIjp7IiRpZCI6IjE5NCIsIkZvbnRTaXplIjoxMSwiRm9udE5hbWUiOiJDYWxpYnJpIiwiSXNCb2xkIjpmYWxzZSwiSXNJdGFsaWMiOmZhbHNlLCJJc1VuZGVybGluZWQiOmZhbHNlLCJQYXJlbnRTdHlsZSI6bnVsbH0sIkF1dG9TaXplIjoyLCJGb3JlZ3JvdW5kIjp7IiRpZCI6IjE5NSIsIkNvbG9yIjp7IiRpZCI6IjE5NiIsIkEiOjI1NSwiUiI6MjU1LCJHIjoyNTUsIkIiOjI1NX19LCJNYXhXaWR0aCI6MTUyLjMyODkwMzE5ODI0MjE5LCJNYXhIZWlnaHQiOiJJbmZpbml0eSIsIlNtYXJ0Rm9yZWdyb3VuZElzQWN0aXZlIjpmYWxzZSwiSG9yaXpvbnRhbEFsaWdubWVudCI6MSwiVmVydGljYWxBbGlnbm1lbnQiOjAsIlNtYXJ0Rm9yZWdyb3VuZCI6bnVsbCwiTWFyZ2luIjp7IiRpZCI6IjE5NyIsIlRvcCI6MCwiTGVmdCI6MCwiUmlnaHQiOjAsIkJvdHRvbSI6MH0sIlBhZGRpbmciOnsiJGlkIjoiMTk4IiwiVG9wIjowLCJMZWZ0IjowLCJSaWdodCI6MCwiQm90dG9tIjowfSwiQmFja2dyb3VuZCI6eyIkcmVmIjoiNzMifSwiSXNWaXNpYmxlIjp0cnVlLCJXaWR0aCI6MC4wLCJIZWlnaHQiOjAuMCwiQm9yZGVyU3R5bGUiOnsiJGlkIjoiMTk5IiwiTGluZUNvbG9yIjpudWxsLCJMaW5lV2VpZ2h0IjowLjAsIkxpbmVUeXBlIjowLCJQYXJlbnRTdHlsZSI6bnVsbH0sIlBhcmVudFN0eWxlIjpudWxsfSwiRGF0ZVN0eWxlIjp7IiRpZCI6IjIwMCIsIkZvbnRTZXR0aW5ncyI6eyIkaWQiOiIyMDEiLCJGb250U2l6ZSI6MTAsIkZvbnROYW1lIjoiQ2FsaWJyaSIsIklzQm9sZCI6ZmFsc2UsIklzSXRhbGljIjpmYWxzZSwiSXNVbmRlcmxpbmVkIjpmYWxzZSwiUGFyZW50U3R5bGUiOm51bGx9LCJBdXRvU2l6ZSI6MCwiRm9yZWdyb3VuZCI6eyIkaWQiOiIyMDIiLCJDb2xvciI6eyIkaWQiOiIyMDMiLCJBIjoyNTUsIlIiOjIzMSwiRyI6MjMwLCJCIjoyMzB9fSwiTWF4V2lkdGgiOjIwMC4wLCJNYXhIZWlnaHQiOiJJbmZpbml0eSIsIlNtYXJ0Rm9yZWdyb3VuZElzQWN0aXZlIjpmYWxzZSwiSG9yaXpvbnRhbEFsaWdubWVudCI6MCwiVmVydGljYWxBbGlnbm1lbnQiOjAsIlNtYXJ0Rm9yZWdyb3VuZCI6bnVsbCwiTWFyZ2luIjp7IiRpZCI6IjIwNCIsIlRvcCI6MCwiTGVmdCI6MCwiUmlnaHQiOjAsIkJvdHRvbSI6MH0sIlBhZGRpbmciOnsiJGlkIjoiMjA1IiwiVG9wIjowLCJMZWZ0IjowLCJSaWdodCI6MCwiQm90dG9tIjowfSwiQmFja2dyb3VuZCI6eyIkcmVmIjoiODAifSwiSXNWaXNpYmxlIjp0cnVlLCJXaWR0aCI6MC4wLCJIZWlnaHQiOjAuMCwiQm9yZGVyU3R5bGUiOnsiJGlkIjoiMjA2IiwiTGluZUNvbG9yIjpudWxsLCJMaW5lV2VpZ2h0IjowLjAsIkxpbmVUeXBlIjowLCJQYXJlbnRTdHlsZSI6bnVsbH0sIlBhcmVudFN0eWxlIjpudWxsfSwiRGF0ZUZvcm1hdCI6eyIkaWQiOiIyMD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GVyY2VudGFnZUNvbXBsZXRlIjpudWxsLCJQb3NpdGlvbiI6eyJSYXRpbyI6MC4wODA4MDI0MDg4NTQxNjY2NiwiSXNDdXN0b20iOnRydWV9LCJEYXRlRm9ybWF0Ijp7IiRyZWYiOiIyMDcifSwiSWQiOiIxOGY3NThkYy0wM2U5LTQzN2YtOGVjNC1kY2ZiZmJhYTQ0NTgiLCJJbXBvcnRJZCI6IjEiLCJUaXRsZSI6IkZpcnN0IGlzc3VlIG9mIE5HIG1hZ2F6aW5lIiwiTm90ZSI6bnVsbCwiSHlwZXJsaW5rIjpudWxsLCJJc0NoYW5nZWQiOmZhbHNlLCJJc05ldyI6ZmFsc2V9LHsiJGlkIjoiMjA4IiwiRGF0ZSI6IjE4OTgtMDEtMDdUMjM6NTk6MDBaIiwiU3R5bGUiOnsiJGlkIjoiMjA5IiwiU2hhcGUiOjEsIkNvbm5lY3Rvck1hcmdpbiI6eyIkaWQiOiIyMTAiLCJUb3AiOjAsIkxlZnQiOjIsIlJpZ2h0IjoyLCJCb3R0b20iOjB9LCJDb25uZWN0b3JTdHlsZSI6eyIkaWQiOiIyMTEiLCJMaW5lQ29sb3IiOnsiJGlkIjoiMjEyIiwiJHR5cGUiOiJOTFJFLkNvbW1vbi5Eb20uU29saWRDb2xvckJydXNoLCBOTFJFLkNvbW1vbiIsIkNvbG9yIjp7IiRpZCI6IjIxMyIsIkEiOjI1NSwiUiI6MjU0LCJHIjoxODYsIkIiOjEwfX0sIkxpbmVXZWlnaHQiOjEuMCwiTGluZVR5cGUiOjAsIlBhcmVudFN0eWxlIjpudWxsfSwiSXNCZWxvd1RpbWViYW5kIjpmYWxzZSwiSGlkZURhdGUiOmZhbHNlLCJTaGFwZVNpemUiOjMsIlNwYWNpbmciOjIuMCwiUGFkZGluZyI6eyIkaWQiOiIyMTQiLCJUb3AiOjcsIkxlZnQiOjMsIlJpZ2h0IjowLCJCb3R0b20iOjJ9LCJTaGFwZVN0eWxlIjp7IiRpZCI6IjIxNSIsIk1hcmdpbiI6eyIkaWQiOiIyMTYiLCJUb3AiOjAsIkxlZnQiOjAsIlJpZ2h0IjowLCJCb3R0b20iOjB9LCJQYWRkaW5nIjp7IiRpZCI6IjIxNyIsIlRvcCI6MCwiTGVmdCI6MCwiUmlnaHQiOjAsIkJvdHRvbSI6MH0sIkJhY2tncm91bmQiOnsiJGlkIjoiMjE4IiwiQ29sb3IiOnsiJGlkIjoiMjE5IiwiQSI6MjU1LCJSIjoyNTQsIkciOjE4NiwiQiI6MTB9fSwiSXNWaXNpYmxlIjp0cnVlLCJXaWR0aCI6MTIuMCwiSGVpZ2h0IjoxNC4wLCJCb3JkZXJTdHlsZSI6eyIkaWQiOiIyMjAiLCJMaW5lQ29sb3IiOnsiJHJlZiI6IjY1In0sIkxpbmVXZWlnaHQiOjAuMCwiTGluZVR5cGUiOjAsIlBhcmVudFN0eWxlIjpudWxsfSwiUGFyZW50U3R5bGUiOm51bGx9LCJUaXRsZVN0eWxlIjp7IiRpZCI6IjIyMSIsIkZvbnRTZXR0aW5ncyI6eyIkaWQiOiIyMjIiLCJGb250U2l6ZSI6MTEsIkZvbnROYW1lIjoiQ2FsaWJyaSIsIklzQm9sZCI6ZmFsc2UsIklzSXRhbGljIjpmYWxzZSwiSXNVbmRlcmxpbmVkIjpmYWxzZSwiUGFyZW50U3R5bGUiOm51bGx9LCJBdXRvU2l6ZSI6MiwiRm9yZWdyb3VuZCI6eyIkaWQiOiIyMjMiLCJDb2xvciI6eyIkaWQiOiIyMjQiLCJBIjoyNTUsIlIiOjI1NSwiRyI6MjE4LCJCIjoxMDF9fSwiTWF4V2lkdGgiOjI0Mi43MDI5ODc2NzA4OTg0NCwiTWF4SGVpZ2h0IjoiSW5maW5pdHkiLCJTbWFydEZvcmVncm91bmRJc0FjdGl2ZSI6ZmFsc2UsIkhvcml6b250YWxBbGlnbm1lbnQiOjEsIlZlcnRpY2FsQWxpZ25tZW50IjowLCJTbWFydEZvcmVncm91bmQiOm51bGwsIk1hcmdpbiI6eyIkaWQiOiIyMjUiLCJUb3AiOjAsIkxlZnQiOjAsIlJpZ2h0IjowLCJCb3R0b20iOjB9LCJQYWRkaW5nIjp7IiRpZCI6IjIyNiIsIlRvcCI6MCwiTGVmdCI6MCwiUmlnaHQiOjAsIkJvdHRvbSI6MH0sIkJhY2tncm91bmQiOnsiJHJlZiI6IjczIn0sIklzVmlzaWJsZSI6dHJ1ZSwiV2lkdGgiOjAuMCwiSGVpZ2h0IjowLjAsIkJvcmRlclN0eWxlIjp7IiRpZCI6IjIyNyIsIkxpbmVDb2xvciI6bnVsbCwiTGluZVdlaWdodCI6MC4wLCJMaW5lVHlwZSI6MCwiUGFyZW50U3R5bGUiOm51bGx9LCJQYXJlbnRTdHlsZSI6bnVsbH0sIkRhdGVTdHlsZSI6eyIkaWQiOiIyMjgiLCJGb250U2V0dGluZ3MiOnsiJGlkIjoiMjI5IiwiRm9udFNpemUiOjEwLCJGb250TmFtZSI6IkNhbGlicmkiLCJJc0JvbGQiOmZhbHNlLCJJc0l0YWxpYyI6ZmFsc2UsIklzVW5kZXJsaW5lZCI6ZmFsc2UsIlBhcmVudFN0eWxlIjpudWxsfSwiQXV0b1NpemUiOjAsIkZvcmVncm91bmQiOnsiJGlkIjoiMjMwIiwiQ29sb3IiOnsiJGlkIjoiMjMxIiwiQSI6MjU1LCJSIjoyMzUsIkciOjIzNSwiQiI6MjA1fX0sIk1heFdpZHRoIjoyMDAuMCwiTWF4SGVpZ2h0IjoiSW5maW5pdHkiLCJTbWFydEZvcmVncm91bmRJc0FjdGl2ZSI6ZmFsc2UsIkhvcml6b250YWxBbGlnbm1lbnQiOjAsIlZlcnRpY2FsQWxpZ25tZW50IjowLCJTbWFydEZvcmVncm91bmQiOm51bGwsIk1hcmdpbiI6eyIkaWQiOiIyMzIiLCJUb3AiOjAsIkxlZnQiOjAsIlJpZ2h0IjowLCJCb3R0b20iOjB9LCJQYWRkaW5nIjp7IiRpZCI6IjIzMyIsIlRvcCI6MCwiTGVmdCI6MCwiUmlnaHQiOjAsIkJvdHRvbSI6MH0sIkJhY2tncm91bmQiOnsiJHJlZiI6IjgwIn0sIklzVmlzaWJsZSI6dHJ1ZSwiV2lkdGgiOjAuMCwiSGVpZ2h0IjowLjAsIkJvcmRlclN0eWxlIjp7IiRpZCI6IjIzNCIsIkxpbmVDb2xvciI6bnVsbCwiTGluZVdlaWdodCI6MC4wLCJMaW5lVHlwZSI6MCwiUGFyZW50U3R5bGUiOm51bGx9LCJQYXJlbnRTdHlsZSI6bnVsbH0sIkRhdGVGb3JtYXQiOnsiJGlkIjoiMjM1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BlcmNlbnRhZ2VDb21wbGV0ZSI6bnVsbCwiUG9zaXRpb24iOnsiUmF0aW8iOjAuMjE1OTgwMzAzNzI5MDIyLCJJc0N1c3RvbSI6dHJ1ZX0sIkRhdGVGb3JtYXQiOnsiJHJlZiI6IjIzNSJ9LCJJZCI6IjZhMGU3ZmE0LTA0ZmEtNDI3Yy05NWUwLTJkMTIzN2M0N2M5MyIsIkltcG9ydElkIjoiMSIsIlRpdGxlIjoiQWxleGFuZGVyIEdyYWhhbSBCZWxsIGJlY29tZXMgcHJlc2lkZW50IG9mIE5HUyIsIk5vdGUiOm51bGwsIkh5cGVybGluayI6bnVsbCwiSXNDaGFuZ2VkIjpmYWxzZSwiSXNOZXciOmZhbHNlfSx7IiRpZCI6IjIzNiIsIkRhdGUiOiIxOTAzLTAyLTAxVDIzOjU5OjAwWiIsIlN0eWxlIjp7IiRpZCI6IjIzNyIsIlNoYXBlIjoxLCJDb25uZWN0b3JNYXJnaW4iOnsiJGlkIjoiMjM4IiwiVG9wIjowLCJMZWZ0IjoyLCJSaWdodCI6MiwiQm90dG9tIjowfSwiQ29ubmVjdG9yU3R5bGUiOnsiJGlkIjoiMjM5IiwiTGluZUNvbG9yIjp7IiRpZCI6IjI0MCIsIiR0eXBlIjoiTkxSRS5Db21tb24uRG9tLlNvbGlkQ29sb3JCcnVzaCwgTkxSRS5Db21tb24iLCJDb2xvciI6eyIkaWQiOiIyNDEiLCJBIjoyNTUsIlIiOjI1NSwiRyI6MjU1LCJCIjoyNTV9fSwiTGluZVdlaWdodCI6MS4wLCJMaW5lVHlwZSI6MCwiUGFyZW50U3R5bGUiOm51bGx9LCJJc0JlbG93VGltZWJhbmQiOnRydWUsIkhpZGVEYXRlIjpmYWxzZSwiU2hhcGVTaXplIjozLCJTcGFjaW5nIjoyLjAsIlBhZGRpbmciOnsiJGlkIjoiMjQyIiwiVG9wIjo3LCJMZWZ0IjozLCJSaWdodCI6MCwiQm90dG9tIjoyfSwiU2hhcGVTdHlsZSI6eyIkaWQiOiIyNDMiLCJNYXJnaW4iOnsiJGlkIjoiMjQ0IiwiVG9wIjowLCJMZWZ0IjowLCJSaWdodCI6MCwiQm90dG9tIjowfSwiUGFkZGluZyI6eyIkaWQiOiIyNDUiLCJUb3AiOjAsIkxlZnQiOjAsIlJpZ2h0IjowLCJCb3R0b20iOjB9LCJCYWNrZ3JvdW5kIjp7IiRpZCI6IjI0NiIsIkNvbG9yIjp7IiRpZCI6IjI0NyIsIkEiOjI1NSwiUiI6MjU1LCJHIjoyNTUsIkIiOjI1NX19LCJJc1Zpc2libGUiOnRydWUsIldpZHRoIjoxMi4wLCJIZWlnaHQiOjE0LjAsIkJvcmRlclN0eWxlIjp7IiRpZCI6IjI0OCIsIkxpbmVDb2xvciI6eyIkcmVmIjoiNjUifSwiTGluZVdlaWdodCI6MC4wLCJMaW5lVHlwZSI6MCwiUGFyZW50U3R5bGUiOm51bGx9LCJQYXJlbnRTdHlsZSI6bnVsbH0sIlRpdGxlU3R5bGUiOnsiJGlkIjoiMjQ5IiwiRm9udFNldHRpbmdzIjp7IiRpZCI6IjI1MCIsIkZvbnRTaXplIjoxMSwiRm9udE5hbWUiOiJDYWxpYnJpIiwiSXNCb2xkIjpmYWxzZSwiSXNJdGFsaWMiOmZhbHNlLCJJc1VuZGVybGluZWQiOmZhbHNlLCJQYXJlbnRTdHlsZSI6bnVsbH0sIkF1dG9TaXplIjoyLCJGb3JlZ3JvdW5kIjp7IiRpZCI6IjI1MSIsIkNvbG9yIjp7IiRpZCI6IjI1MiIsIkEiOjI1NSwiUiI6MjU1LCJHIjoyNTUsIkIiOjI1NX19LCJNYXhXaWR0aCI6MjM1LjA3NDcyMjI5MDAzOTA2LCJNYXhIZWlnaHQiOiJJbmZpbml0eSIsIlNtYXJ0Rm9yZWdyb3VuZElzQWN0aXZlIjpmYWxzZSwiSG9yaXpvbnRhbEFsaWdubWVudCI6MSwiVmVydGljYWxBbGlnbm1lbnQiOjAsIlNtYXJ0Rm9yZWdyb3VuZCI6bnVsbCwiTWFyZ2luIjp7IiRpZCI6IjI1MyIsIlRvcCI6MCwiTGVmdCI6MCwiUmlnaHQiOjAsIkJvdHRvbSI6MH0sIlBhZGRpbmciOnsiJGlkIjoiMjU0IiwiVG9wIjowLCJMZWZ0IjowLCJSaWdodCI6MCwiQm90dG9tIjowfSwiQmFja2dyb3VuZCI6eyIkcmVmIjoiNzMifSwiSXNWaXNpYmxlIjp0cnVlLCJXaWR0aCI6MC4wLCJIZWlnaHQiOjAuMCwiQm9yZGVyU3R5bGUiOnsiJGlkIjoiMjU1IiwiTGluZUNvbG9yIjpudWxsLCJMaW5lV2VpZ2h0IjowLjAsIkxpbmVUeXBlIjowLCJQYXJlbnRTdHlsZSI6bnVsbH0sIlBhcmVudFN0eWxlIjpudWxsfSwiRGF0ZVN0eWxlIjp7IiRpZCI6IjI1NiIsIkZvbnRTZXR0aW5ncyI6eyIkaWQiOiIyNT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TWFyZ2luIjp7IiRpZCI6IjI1OCIsIlRvcCI6MCwiTGVmdCI6MCwiUmlnaHQiOjAsIkJvdHRvbSI6MH0sIlBhZGRpbmciOnsiJGlkIjoiMjU5IiwiVG9wIjowLCJMZWZ0IjowLCJSaWdodCI6MCwiQm90dG9tIjowfSwiQmFja2dyb3VuZCI6eyIkcmVmIjoiODAifSwiSXNWaXNpYmxlIjp0cnVlLCJXaWR0aCI6MC4wLCJIZWlnaHQiOjAuMCwiQm9yZGVyU3R5bGUiOnsiJGlkIjoiMjYwIiwiTGluZUNvbG9yIjpudWxsLCJMaW5lV2VpZ2h0IjowLjAsIkxpbmVUeXBlIjowLCJQYXJlbnRTdHlsZSI6bnVsbH0sIlBhcmVudFN0eWxlIjpudWxsfSwiRGF0ZUZvcm1hdCI6eyIkaWQiOiIyNjE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1LCJQZXJjZW50YWdlQ29tcGxldGUiOm51bGwsIlBvc2l0aW9uIjp7IlJhdGlvIjowLjIxNjQ4MTQ2MzExNDQyMDU3LCJJc0N1c3RvbSI6dHJ1ZX0sIkRhdGVGb3JtYXQiOnsiJHJlZiI6IjI2MSJ9LCJJZCI6ImM3NTU4ZWEyLTljMTAtNDYyNC1iNWEzLWZkYjMzMzU2NTllNyIsIkltcG9ydElkIjoiMSIsIlRpdGxlIjoiR2lsYmVydCBIb3ZleSBHcm9zdmVub3IgYmVjb21lcyBlZGl0b3Igb2YgTkciLCJOb3RlIjpudWxsLCJIeXBlcmxpbmsiOm51bGwsIklzQ2hhbmdlZCI6ZmFsc2UsIklzTmV3IjpmYWxzZX0seyIkaWQiOiIyNjIiLCJEYXRlIjoiMTkyMC0wMS0wMVQyMzo1OTowMFoiLCJTdHlsZSI6eyIkaWQiOiIyNjMiLCJTaGFwZSI6MSwiQ29ubmVjdG9yTWFyZ2luIjp7IiRpZCI6IjI2NCIsIlRvcCI6MCwiTGVmdCI6MiwiUmlnaHQiOjIsIkJvdHRvbSI6MH0sIkNvbm5lY3RvclN0eWxlIjp7IiRpZCI6IjI2NSIsIkxpbmVDb2xvciI6eyIkaWQiOiIyNjYiLCIkdHlwZSI6Ik5MUkUuQ29tbW9uLkRvbS5Tb2xpZENvbG9yQnJ1c2gsIE5MUkUuQ29tbW9uIiwiQ29sb3IiOnsiJGlkIjoiMjY3IiwiQSI6MjU1LCJSIjoyNTQsIkciOjE4NiwiQiI6MTB9fSwiTGluZVdlaWdodCI6MS4wLCJMaW5lVHlwZSI6MCwiUGFyZW50U3R5bGUiOm51bGx9LCJJc0JlbG93VGltZWJhbmQiOmZhbHNlLCJIaWRlRGF0ZSI6ZmFsc2UsIlNoYXBlU2l6ZSI6MywiU3BhY2luZyI6Mi4wLCJQYWRkaW5nIjp7IiRpZCI6IjI2OCIsIlRvcCI6NywiTGVmdCI6MywiUmlnaHQiOjAsIkJvdHRvbSI6Mn0sIlNoYXBlU3R5bGUiOnsiJGlkIjoiMjY5IiwiTWFyZ2luIjp7IiRpZCI6IjI3MCIsIlRvcCI6MCwiTGVmdCI6MCwiUmlnaHQiOjAsIkJvdHRvbSI6MH0sIlBhZGRpbmciOnsiJGlkIjoiMjcxIiwiVG9wIjowLCJMZWZ0IjowLCJSaWdodCI6MCwiQm90dG9tIjowfSwiQmFja2dyb3VuZCI6eyIkaWQiOiIyNzIiLCJDb2xvciI6eyIkaWQiOiIyNzMiLCJBIjoyNTUsIlIiOjI1NCwiRyI6MTg2LCJCIjoxMH19LCJJc1Zpc2libGUiOnRydWUsIldpZHRoIjoxMi4wLCJIZWlnaHQiOjE0LjAsIkJvcmRlclN0eWxlIjp7IiRpZCI6IjI3NCIsIkxpbmVDb2xvciI6eyIkcmVmIjoiNjUifSwiTGluZVdlaWdodCI6MC4wLCJMaW5lVHlwZSI6MCwiUGFyZW50U3R5bGUiOm51bGx9LCJQYXJlbnRTdHlsZSI6bnVsbH0sIlRpdGxlU3R5bGUiOnsiJGlkIjoiMjc1IiwiRm9udFNldHRpbmdzIjp7IiRpZCI6IjI3NiIsIkZvbnRTaXplIjoxMSwiRm9udE5hbWUiOiJDYWxpYnJpIiwiSXNCb2xkIjpmYWxzZSwiSXNJdGFsaWMiOmZhbHNlLCJJc1VuZGVybGluZWQiOmZhbHNlLCJQYXJlbnRTdHlsZSI6bnVsbH0sIkF1dG9TaXplIjoyLCJGb3JlZ3JvdW5kIjp7IiRpZCI6IjI3NyIsIkNvbG9yIjp7IiRpZCI6IjI3OCIsIkEiOjI1NSwiUiI6MjU1LCJHIjoyMTgsIkIiOjEwMX19LCJNYXhXaWR0aCI6MjI1LjUwODk3MjE2Nzk2ODc1LCJNYXhIZWlnaHQiOiJJbmZpbml0eSIsIlNtYXJ0Rm9yZWdyb3VuZElzQWN0aXZlIjpmYWxzZSwiSG9yaXpvbnRhbEFsaWdubWVudCI6MCwiVmVydGljYWxBbGlnbm1lbnQiOjAsIlNtYXJ0Rm9yZWdyb3VuZCI6bnVsbCwiTWFyZ2luIjp7IiRpZCI6IjI3OSIsIlRvcCI6MCwiTGVmdCI6MCwiUmlnaHQiOjAsIkJvdHRvbSI6MH0sIlBhZGRpbmciOnsiJGlkIjoiMjgwIiwiVG9wIjowLCJMZWZ0IjowLCJSaWdodCI6MCwiQm90dG9tIjowfSwiQmFja2dyb3VuZCI6eyIkcmVmIjoiNzMifSwiSXNWaXNpYmxlIjp0cnVlLCJXaWR0aCI6MC4wLCJIZWlnaHQiOjAuMCwiQm9yZGVyU3R5bGUiOnsiJGlkIjoiMjgxIiwiTGluZUNvbG9yIjpudWxsLCJMaW5lV2VpZ2h0IjowLjAsIkxpbmVUeXBlIjowLCJQYXJlbnRTdHlsZSI6bnVsbH0sIlBhcmVudFN0eWxlIjpudWxsfSwiRGF0ZVN0eWxlIjp7IiRpZCI6IjI4MiIsIkZvbnRTZXR0aW5ncyI6eyIkaWQiOiIyODMiLCJGb250U2l6ZSI6MTAsIkZvbnROYW1lIjoiQ2FsaWJyaSIsIklzQm9sZCI6ZmFsc2UsIklzSXRhbGljIjpmYWxzZSwiSXNVbmRlcmxpbmVkIjpmYWxzZSwiUGFyZW50U3R5bGUiOm51bGx9LCJBdXRvU2l6ZSI6MCwiRm9yZWdyb3VuZCI6eyIkaWQiOiIyODQiLCJDb2xvciI6eyIkaWQiOiIyODUiLCJBIjoyNTUsIlIiOjIzNSwiRyI6MjM1LCJCIjoyMDV9fSwiTWF4V2lkdGgiOjIwMC4wLCJNYXhIZWlnaHQiOiJJbmZpbml0eSIsIlNtYXJ0Rm9yZWdyb3VuZElzQWN0aXZlIjpmYWxzZSwiSG9yaXpvbnRhbEFsaWdubWVudCI6MCwiVmVydGljYWxBbGlnbm1lbnQiOjAsIlNtYXJ0Rm9yZWdyb3VuZCI6bnVsbCwiTWFyZ2luIjp7IiRpZCI6IjI4NiIsIlRvcCI6MCwiTGVmdCI6MCwiUmlnaHQiOjAsIkJvdHRvbSI6MH0sIlBhZGRpbmciOnsiJGlkIjoiMjg3IiwiVG9wIjowLCJMZWZ0IjowLCJSaWdodCI6MCwiQm90dG9tIjowfSwiQmFja2dyb3VuZCI6eyIkcmVmIjoiODAifSwiSXNWaXNpYmxlIjp0cnVlLCJXaWR0aCI6MC4wLCJIZWlnaHQiOjAuMCwiQm9yZGVyU3R5bGUiOnsiJGlkIjoiMjg4IiwiTGluZUNvbG9yIjpudWxsLCJMaW5lV2VpZ2h0IjowLjAsIkxpbmVUeXBlIjowLCJQYXJlbnRTdHlsZSI6bnVsbH0sIlBhcmVudFN0eWxlIjpudWxsfSwiRGF0ZUZvcm1hdCI6eyIkaWQiOiIyODk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2LCJQZXJjZW50YWdlQ29tcGxldGUiOm51bGwsIlBvc2l0aW9uIjp7IlJhdGlvIjowLjE0OTE3MjgwNDA5MDcxMTgyLCJJc0N1c3RvbSI6dHJ1ZX0sIkRhdGVGb3JtYXQiOnsiJHJlZiI6IjI4OSJ9LCJJZCI6IjY4NjY5YTMzLTMzMjAtNGM4Ny1iZjllLWEwZGMwMzUxZTJjMCIsIkltcG9ydElkIjoiMSIsIlRpdGxlIjoiR2lsYmVydCBILiBHcm9zdmVub3IgYmVjb21lcyBwcmVzaWRlbnQgb2YgTkdTIiwiTm90ZSI6bnVsbCwiSHlwZXJsaW5rIjpudWxsLCJJc0NoYW5nZWQiOmZhbHNlLCJJc05ldyI6ZmFsc2V9LHsiJGlkIjoiMjkwIiwiRGF0ZSI6IjE5MjYtMDEtMDFUMjM6NTk6MDBaIiwiU3R5bGUiOnsiJGlkIjoiMjkxIiwiU2hhcGUiOjEsIkNvbm5lY3Rvck1hcmdpbiI6eyIkaWQiOiIyOTIiLCJUb3AiOjAsIkxlZnQiOjIsIlJpZ2h0IjoyLCJCb3R0b20iOjB9LCJDb25uZWN0b3JTdHlsZSI6eyIkaWQiOiIyOTMiLCJMaW5lQ29sb3IiOnsiJGlkIjoiMjk0IiwiJHR5cGUiOiJOTFJFLkNvbW1vbi5Eb20uU29saWRDb2xvckJydXNoLCBOTFJFLkNvbW1vbiIsIkNvbG9yIjp7IiRpZCI6IjI5NSIsIkEiOjI1NSwiUiI6MjU1LCJHIjoyNTUsIkIiOjI1NX19LCJMaW5lV2VpZ2h0IjoxLjAsIkxpbmVUeXBlIjowLCJQYXJlbnRTdHlsZSI6bnVsbH0sIklzQmVsb3dUaW1lYmFuZCI6dHJ1ZSwiSGlkZURhdGUiOmZhbHNlLCJTaGFwZVNpemUiOjMsIlNwYWNpbmciOjIuMCwiUGFkZGluZyI6eyIkaWQiOiIyOTYiLCJUb3AiOjcsIkxlZnQiOjMsIlJpZ2h0IjowLCJCb3R0b20iOjJ9LCJTaGFwZVN0eWxlIjp7IiRpZCI6IjI5NyIsIk1hcmdpbiI6eyIkaWQiOiIyOTgiLCJUb3AiOjAsIkxlZnQiOjAsIlJpZ2h0IjowLCJCb3R0b20iOjB9LCJQYWRkaW5nIjp7IiRpZCI6IjI5OSIsIlRvcCI6MCwiTGVmdCI6MCwiUmlnaHQiOjAsIkJvdHRvbSI6MH0sIkJhY2tncm91bmQiOnsiJGlkIjoiMzAwIiwiQ29sb3IiOnsiJGlkIjoiMzAxIiwiQSI6MjU1LCJSIjoyNTUsIkciOjI1NSwiQiI6MjU1fX0sIklzVmlzaWJsZSI6dHJ1ZSwiV2lkdGgiOjEyLjAsIkhlaWdodCI6MTQuMCwiQm9yZGVyU3R5bGUiOnsiJGlkIjoiMzAyIiwiTGluZUNvbG9yIjp7IiRyZWYiOiI2NSJ9LCJMaW5lV2VpZ2h0IjowLjAsIkxpbmVUeXBlIjowLCJQYXJlbnRTdHlsZSI6bnVsbH0sIlBhcmVudFN0eWxlIjpudWxsfSwiVGl0bGVTdHlsZSI6eyIkaWQiOiIzMDMiLCJGb250U2V0dGluZ3MiOnsiJGlkIjoiMzA0IiwiRm9udFNpemUiOjExLCJGb250TmFtZSI6IkNhbGlicmkiLCJJc0JvbGQiOmZhbHNlLCJJc0l0YWxpYyI6ZmFsc2UsIklzVW5kZXJsaW5lZCI6ZmFsc2UsIlBhcmVudFN0eWxlIjpudWxsfSwiQXV0b1NpemUiOjAsIkZvcmVncm91bmQiOnsiJGlkIjoiMzA1IiwiQ29sb3IiOnsiJGlkIjoiMzA2IiwiQSI6MjU1LCJSIjoyNTUsIkciOjI1NSwiQiI6MjU1fX0sIk1heFdpZHRoIjoyMDAuMCwiTWF4SGVpZ2h0IjoiSW5maW5pdHkiLCJTbWFydEZvcmVncm91bmRJc0FjdGl2ZSI6ZmFsc2UsIkhvcml6b250YWxBbGlnbm1lbnQiOjEsIlZlcnRpY2FsQWxpZ25tZW50IjowLCJTbWFydEZvcmVncm91bmQiOm51bGwsIk1hcmdpbiI6eyIkaWQiOiIzMDciLCJUb3AiOjAsIkxlZnQiOjAsIlJpZ2h0IjowLCJCb3R0b20iOjB9LCJQYWRkaW5nIjp7IiRpZCI6IjMwOCIsIlRvcCI6MCwiTGVmdCI6MCwiUmlnaHQiOjAsIkJvdHRvbSI6MH0sIkJhY2tncm91bmQiOnsiJHJlZiI6IjczIn0sIklzVmlzaWJsZSI6dHJ1ZSwiV2lkdGgiOjAuMCwiSGVpZ2h0IjowLjAsIkJvcmRlclN0eWxlIjp7IiRpZCI6IjMwOSIsIkxpbmVDb2xvciI6bnVsbCwiTGluZVdlaWdodCI6MC4wLCJMaW5lVHlwZSI6MCwiUGFyZW50U3R5bGUiOm51bGx9LCJQYXJlbnRTdHlsZSI6bnVsbH0sIkRhdGVTdHlsZSI6eyIkaWQiOiIzMTAiLCJGb250U2V0dGluZ3MiOnsiJGlkIjoiMzExIiwiRm9udFNpemUiOjEwLCJGb250TmFtZSI6IkNhbGlicmkiLCJJc0JvbGQiOmZhbHNlLCJJc0l0YWxpYyI6ZmFsc2UsIklzVW5kZXJsaW5lZCI6ZmFsc2UsIlBhcmVudFN0eWxlIjpudWxsfSwiQXV0b1NpemUiOjAsIkZvcmVncm91bmQiOnsiJGlkIjoiMzEyIiwiQ29sb3IiOnsiJGlkIjoiMzEzIiwiQSI6MjU1LCJSIjoyMjksIkciOjIyOCwiQiI6MjE5fX0sIk1heFdpZHRoIjoyMDAuMCwiTWF4SGVpZ2h0IjoiSW5maW5pdHkiLCJTbWFydEZvcmVncm91bmRJc0FjdGl2ZSI6ZmFsc2UsIkhvcml6b250YWxBbGlnbm1lbnQiOjAsIlZlcnRpY2FsQWxpZ25tZW50IjowLCJTbWFydEZvcmVncm91bmQiOm51bGwsIk1hcmdpbiI6eyIkaWQiOiIzMTQiLCJUb3AiOjAsIkxlZnQiOjAsIlJpZ2h0IjowLCJCb3R0b20iOjB9LCJQYWRkaW5nIjp7IiRpZCI6IjMxNSIsIlRvcCI6MCwiTGVmdCI6MCwiUmlnaHQiOjAsIkJvdHRvbSI6MH0sIkJhY2tncm91bmQiOnsiJHJlZiI6IjgwIn0sIklzVmlzaWJsZSI6dHJ1ZSwiV2lkdGgiOjAuMCwiSGVpZ2h0IjowLjAsIkJvcmRlclN0eWxlIjp7IiRpZCI6IjMxNiIsIkxpbmVDb2xvciI6bnVsbCwiTGluZVdlaWdodCI6MC4wLCJMaW5lVHlwZSI6MCwiUGFyZW50U3R5bGUiOm51bGx9LCJQYXJlbnRTdHlsZSI6bnVsbH0sIkRhdGVGb3JtYXQiOnsiJGlkIjoiMzE3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ywiUGVyY2VudGFnZUNvbXBsZXRlIjpudWxsLCJQb3NpdGlvbiI6eyJSYXRpbyI6MC4xNDg2NDIwMTcyMjMyMTY4OCwiSXNDdXN0b20iOnRydWV9LCJEYXRlRm9ybWF0Ijp7IiRyZWYiOiIzMTcifSwiSWQiOiI2Zjg0ZTI2NS1kOTQ1LTQ1NTMtODRhMy05NDk1Y2M1MjFjNmEiLCJJbXBvcnRJZCI6IjEiLCJUaXRsZSI6IkZpcnN0IG5hdHVyYWwtY29sb3IgdW5kZXJ3YXRlciBwaWN0dXJlcyIsIk5vdGUiOm51bGwsIkh5cGVybGluayI6bnVsbCwiSXNDaGFuZ2VkIjpmYWxzZSwiSXNOZXciOmZhbHNlfSx7IiRpZCI6IjMxOCIsIkRhdGUiOiIxOTMwLTAxLTAxVDIzOjU5OjAwWiIsIlN0eWxlIjp7IiRpZCI6IjMxOSIsIlNoYXBlIjoxLCJDb25uZWN0b3JNYXJnaW4iOnsiJGlkIjoiMzIwIiwiVG9wIjowLCJMZWZ0IjoyLCJSaWdodCI6MiwiQm90dG9tIjowfSwiQ29ubmVjdG9yU3R5bGUiOnsiJGlkIjoiMzIxIiwiTGluZUNvbG9yIjp7IiRpZCI6IjMyMiIsIiR0eXBlIjoiTkxSRS5Db21tb24uRG9tLlNvbGlkQ29sb3JCcnVzaCwgTkxSRS5Db21tb24iLCJDb2xvciI6eyIkaWQiOiIzMjMiLCJBIjoyNTUsIlIiOjI1NCwiRyI6MTg2LCJCIjoxMH19LCJMaW5lV2VpZ2h0IjoxLjAsIkxpbmVUeXBlIjowLCJQYXJlbnRTdHlsZSI6bnVsbH0sIklzQmVsb3dUaW1lYmFuZCI6ZmFsc2UsIkhpZGVEYXRlIjpmYWxzZSwiU2hhcGVTaXplIjozLCJTcGFjaW5nIjoyLjAsIlBhZGRpbmciOnsiJGlkIjoiMzI0IiwiVG9wIjo3LCJMZWZ0IjozLCJSaWdodCI6MCwiQm90dG9tIjoyfSwiU2hhcGVTdHlsZSI6eyIkaWQiOiIzMjUiLCJNYXJnaW4iOnsiJGlkIjoiMzI2IiwiVG9wIjowLCJMZWZ0IjowLCJSaWdodCI6MCwiQm90dG9tIjowfSwiUGFkZGluZyI6eyIkaWQiOiIzMjciLCJUb3AiOjAsIkxlZnQiOjAsIlJpZ2h0IjowLCJCb3R0b20iOjB9LCJCYWNrZ3JvdW5kIjp7IiRpZCI6IjMyOCIsIkNvbG9yIjp7IiRpZCI6IjMyOSIsIkEiOjI1NSwiUiI6MjU1LCJHIjoyNTUsIkIiOjI1NX19LCJJc1Zpc2libGUiOnRydWUsIldpZHRoIjoxMi4wLCJIZWlnaHQiOjE0LjAsIkJvcmRlclN0eWxlIjp7IiRpZCI6IjMzMCIsIkxpbmVDb2xvciI6eyIkcmVmIjoiNjUifSwiTGluZVdlaWdodCI6MC4wLCJMaW5lVHlwZSI6MCwiUGFyZW50U3R5bGUiOm51bGx9LCJQYXJlbnRTdHlsZSI6bnVsbH0sIlRpdGxlU3R5bGUiOnsiJGlkIjoiMzMxIiwiRm9udFNldHRpbmdzIjp7IiRpZCI6IjMzMiIsIkZvbnRTaXplIjoxMSwiRm9udE5hbWUiOiJDYWxpYnJpIiwiSXNCb2xkIjpmYWxz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NYXJnaW4iOnsiJGlkIjoiMzMzIiwiVG9wIjowLCJMZWZ0IjowLCJSaWdodCI6MCwiQm90dG9tIjowfSwiUGFkZGluZyI6eyIkaWQiOiIzMzQiLCJUb3AiOjAsIkxlZnQiOjAsIlJpZ2h0IjowLCJCb3R0b20iOjB9LCJCYWNrZ3JvdW5kIjp7IiRyZWYiOiI3MyJ9LCJJc1Zpc2libGUiOnRydWUsIldpZHRoIjowLjAsIkhlaWdodCI6MC4wLCJCb3JkZXJTdHlsZSI6eyIkaWQiOiIzMzUiLCJMaW5lQ29sb3IiOm51bGwsIkxpbmVXZWlnaHQiOjAuMCwiTGluZVR5cGUiOjAsIlBhcmVudFN0eWxlIjpudWxsfSwiUGFyZW50U3R5bGUiOm51bGx9LCJEYXRlU3R5bGUiOnsiJGlkIjoiMzM2IiwiRm9udFNldHRpbmdzIjp7IiRpZCI6IjMzN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GlkIjoiMzM4IiwiVG9wIjowLCJMZWZ0IjowLCJSaWdodCI6MCwiQm90dG9tIjowfSwiUGFkZGluZyI6eyIkaWQiOiIzMzkiLCJUb3AiOjAsIkxlZnQiOjAsIlJpZ2h0IjowLCJCb3R0b20iOjB9LCJCYWNrZ3JvdW5kIjp7IiRyZWYiOiI4MCJ9LCJJc1Zpc2libGUiOnRydWUsIldpZHRoIjowLjAsIkhlaWdodCI6MC4wLCJCb3JkZXJTdHlsZSI6eyIkaWQiOiIzNDAiLCJMaW5lQ29sb3IiOm51bGwsIkxpbmVXZWlnaHQiOjAuMCwiTGluZVR5cGUiOjAsIlBhcmVudFN0eWxlIjpudWxsfSwiUGFyZW50U3R5bGUiOm51bGx9LCJEYXRlRm9ybWF0Ijp7IiRpZCI6IjM0M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gsIlBlcmNlbnRhZ2VDb21wbGV0ZSI6bnVsbCwiUG9zaXRpb24iOnsiUmF0aW8iOjAuMDgwODAyNDA4ODU0MTY2NjYsIklzQ3VzdG9tIjp0cnVlfSwiRGF0ZUZvcm1hdCI6eyIkcmVmIjoiMzQxIn0sIklkIjoiNDJiMmJjODgtM2FjNC00N2RmLWFiZjQtYzAwMDM1NjUxMzEzIiwiSW1wb3J0SWQiOiIxIiwiVGl0bGUiOiJGaXJzdCBwdWJsaXNoZWQgbmF0dXJhbC1jb2xvciBhZXJpYWwgcGhvdG9zIiwiTm90ZSI6bnVsbCwiSHlwZXJsaW5rIjpudWxsLCJJc0NoYW5nZWQiOmZhbHNlLCJJc05ldyI6ZmFsc2V9LHsiJGlkIjoiMzQyIiwiRGF0ZSI6IjE5NDEtMDEtMDFUMjM6NTk6MDBaIiwiU3R5bGUiOnsiJGlkIjoiMzQzIiwiU2hhcGUiOjEsIkNvbm5lY3Rvck1hcmdpbiI6eyIkaWQiOiIzNDQiLCJUb3AiOjAsIkxlZnQiOjIsIlJpZ2h0IjoyLCJCb3R0b20iOjB9LCJDb25uZWN0b3JTdHlsZSI6eyIkaWQiOiIzNDUiLCJMaW5lQ29sb3IiOnsiJGlkIjoiMzQ2IiwiJHR5cGUiOiJOTFJFLkNvbW1vbi5Eb20uU29saWRDb2xvckJydXNoLCBOTFJFLkNvbW1vbiIsIkNvbG9yIjp7IiRpZCI6IjM0NyIsIkEiOjI1NSwiUiI6MjU0LCJHIjoxODYsIkIiOjEwfX0sIkxpbmVXZWlnaHQiOjEuMCwiTGluZVR5cGUiOjAsIlBhcmVudFN0eWxlIjpudWxsfSwiSXNCZWxvd1RpbWViYW5kIjp0cnVlLCJIaWRlRGF0ZSI6ZmFsc2UsIlNoYXBlU2l6ZSI6MywiU3BhY2luZyI6Mi4wLCJQYWRkaW5nIjp7IiRpZCI6IjM0OCIsIlRvcCI6NywiTGVmdCI6MywiUmlnaHQiOjAsIkJvdHRvbSI6Mn0sIlNoYXBlU3R5bGUiOnsiJGlkIjoiMzQ5IiwiTWFyZ2luIjp7IiRpZCI6IjM1MCIsIlRvcCI6MCwiTGVmdCI6MCwiUmlnaHQiOjAsIkJvdHRvbSI6MH0sIlBhZGRpbmciOnsiJGlkIjoiMzUxIiwiVG9wIjowLCJMZWZ0IjowLCJSaWdodCI6MCwiQm90dG9tIjowfSwiQmFja2dyb3VuZCI6eyIkaWQiOiIzNTIiLCJDb2xvciI6eyIkaWQiOiIzNTMiLCJBIjoyNTUsIlIiOjI1NCwiRyI6MTg2LCJCIjoxMH19LCJJc1Zpc2libGUiOnRydWUsIldpZHRoIjoxMi4wLCJIZWlnaHQiOjE0LjAsIkJvcmRlclN0eWxlIjp7IiRpZCI6IjM1NCIsIkxpbmVDb2xvciI6eyIkcmVmIjoiNjUifSwiTGluZVdlaWdodCI6MC4wLCJMaW5lVHlwZSI6MCwiUGFyZW50U3R5bGUiOm51bGx9LCJQYXJlbnRTdHlsZSI6bnVsbH0sIlRpdGxlU3R5bGUiOnsiJGlkIjoiMzU1IiwiRm9udFNldHRpbmdzIjp7IiRpZCI6IjM1NiIsIkZvbnRTaXplIjoxMSwiRm9udE5hbWUiOiJDYWxpYnJpIiwiSXNCb2xkIjpmYWxzZSwiSXNJdGFsaWMiOmZhbHNlLCJJc1VuZGVybGluZWQiOmZhbHNlLCJQYXJlbnRTdHlsZSI6bnVsbH0sIkF1dG9TaXplIjoyLCJGb3JlZ3JvdW5kIjp7IiRpZCI6IjM1NyIsIkNvbG9yIjp7IiRpZCI6IjM1OCIsIkEiOjI1NSwiUiI6MjU1LCJHIjoyMTgsIkIiOjEwMX19LCJNYXhXaWR0aCI6Mjk0LjA0MzcwMTE3MTg3NSwiTWF4SGVpZ2h0IjoiSW5maW5pdHkiLCJTbWFydEZvcmVncm91bmRJc0FjdGl2ZSI6ZmFsc2UsIkhvcml6b250YWxBbGlnbm1lbnQiOjEsIlZlcnRpY2FsQWxpZ25tZW50IjowLCJTbWFydEZvcmVncm91bmQiOm51bGwsIk1hcmdpbiI6eyIkaWQiOiIzNTkiLCJUb3AiOjAsIkxlZnQiOjAsIlJpZ2h0IjowLCJCb3R0b20iOjB9LCJQYWRkaW5nIjp7IiRpZCI6IjM2MCIsIlRvcCI6MCwiTGVmdCI6MCwiUmlnaHQiOjAsIkJvdHRvbSI6MH0sIkJhY2tncm91bmQiOnsiJHJlZiI6IjczIn0sIklzVmlzaWJsZSI6dHJ1ZSwiV2lkdGgiOjAuMCwiSGVpZ2h0IjowLjAsIkJvcmRlclN0eWxlIjp7IiRpZCI6IjM2MSIsIkxpbmVDb2xvciI6bnVsbCwiTGluZVdlaWdodCI6MC4wLCJMaW5lVHlwZSI6MCwiUGFyZW50U3R5bGUiOm51bGx9LCJQYXJlbnRTdHlsZSI6bnVsbH0sIkRhdGVTdHlsZSI6eyIkaWQiOiIzNjIiLCJGb250U2V0dGluZ3MiOnsiJGlkIjoiMzYzIiwiRm9udFNpemUiOjEwLCJGb250TmFtZSI6IkNhbGlicmkiLCJJc0JvbGQiOmZhbHNlLCJJc0l0YWxpYyI6ZmFsc2UsIklzVW5kZXJsaW5lZCI6ZmFsc2UsIlBhcmVudFN0eWxlIjpudWxsfSwiQXV0b1NpemUiOjAsIkZvcmVncm91bmQiOnsiJGlkIjoiMzY0IiwiQ29sb3IiOnsiJGlkIjoiMzY1IiwiQSI6MjU1LCJSIjoyMzUsIkciOjIzNSwiQiI6MjA1fX0sIk1heFdpZHRoIjoyMDAuMCwiTWF4SGVpZ2h0IjoiSW5maW5pdHkiLCJTbWFydEZvcmVncm91bmRJc0FjdGl2ZSI6ZmFsc2UsIkhvcml6b250YWxBbGlnbm1lbnQiOjAsIlZlcnRpY2FsQWxpZ25tZW50IjowLCJTbWFydEZvcmVncm91bmQiOm51bGwsIk1hcmdpbiI6eyIkaWQiOiIzNjYiLCJUb3AiOjAsIkxlZnQiOjAsIlJpZ2h0IjowLCJCb3R0b20iOjB9LCJQYWRkaW5nIjp7IiRpZCI6IjM2NyIsIlRvcCI6MCwiTGVmdCI6MCwiUmlnaHQiOjAsIkJvdHRvbSI6MH0sIkJhY2tncm91bmQiOnsiJHJlZiI6IjgwIn0sIklzVmlzaWJsZSI6dHJ1ZSwiV2lkdGgiOjAuMCwiSGVpZ2h0IjowLjAsIkJvcmRlclN0eWxlIjp7IiRpZCI6IjM2OCIsIkxpbmVDb2xvciI6bnVsbCwiTGluZVdlaWdodCI6MC4wLCJMaW5lVHlwZSI6MCwiUGFyZW50U3R5bGUiOm51bGx9LCJQYXJlbnRTdHlsZSI6bnVsbH0sIkRhdGVGb3JtYXQiOnsiJGlkIjoiMzY5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GVyY2VudGFnZUNvbXBsZXRlIjpudWxsLCJQb3NpdGlvbiI6eyJSYXRpbyI6MC4wODA4MDI1NzEzMzIwMTMxNzEsIklzQ3VzdG9tIjp0cnVlfSwiRGF0ZUZvcm1hdCI6eyIkcmVmIjoiMzY5In0sIklkIjoiNjgxNjBmOWItY2QwYy00MTg4LWFhYWMtZWJlZjdlNmNiYmFhIiwiSW1wb3J0SWQiOiIxIiwiVGl0bGUiOiJOR1MgcHJvdmlkZXMgY2FydG9ncmFwaGljIGRhdGEgdG8gdGhlIFVTIGFybXkgdG8gYWlkIHdhciBlZmZvcnRzIiwiTm90ZSI6bnVsbCwiSHlwZXJsaW5rIjpudWxsLCJJc0NoYW5nZWQiOmZhbHNlLCJJc05ldyI6ZmFsc2V9LHsiJGlkIjoiMzcwIiwiRGF0ZSI6IjE5NjItMDEtMDFUMjM6NTk6MDBaIiwiU3R5bGUiOnsiJGlkIjoiMzcxIiwiU2hhcGUiOjEsIkNvbm5lY3Rvck1hcmdpbiI6eyIkaWQiOiIzNzIiLCJUb3AiOjAsIkxlZnQiOjIsIlJpZ2h0IjoyLCJCb3R0b20iOjB9LCJDb25uZWN0b3JTdHlsZSI6eyIkaWQiOiIzNzMiLCJMaW5lQ29sb3IiOnsiJGlkIjoiMzc0IiwiJHR5cGUiOiJOTFJFLkNvbW1vbi5Eb20uU29saWRDb2xvckJydXNoLCBOTFJFLkNvbW1vbiIsIkNvbG9yIjp7IiRpZCI6IjM3NSIsIkEiOjI1NSwiUiI6MjU1LCJHIjoyNTUsIkIiOjI1NX19LCJMaW5lV2VpZ2h0IjoxLjAsIkxpbmVUeXBlIjowLCJQYXJlbnRTdHlsZSI6bnVsbH0sIklzQmVsb3dUaW1lYmFuZCI6dHJ1ZSwiSGlkZURhdGUiOmZhbHNlLCJTaGFwZVNpemUiOjMsIlNwYWNpbmciOjIuMCwiUGFkZGluZyI6eyIkaWQiOiIzNzYiLCJUb3AiOjcsIkxlZnQiOjMsIlJpZ2h0IjowLCJCb3R0b20iOjJ9LCJTaGFwZVN0eWxlIjp7IiRpZCI6IjM3NyIsIk1hcmdpbiI6eyIkaWQiOiIzNzgiLCJUb3AiOjAsIkxlZnQiOjAsIlJpZ2h0IjowLCJCb3R0b20iOjB9LCJQYWRkaW5nIjp7IiRpZCI6IjM3OSIsIlRvcCI6MCwiTGVmdCI6MCwiUmlnaHQiOjAsIkJvdHRvbSI6MH0sIkJhY2tncm91bmQiOnsiJGlkIjoiMzgwIiwiQ29sb3IiOnsiJGlkIjoiMzgxIiwiQSI6MjU1LCJSIjoyNTUsIkciOjI1NSwiQiI6MjU1fX0sIklzVmlzaWJsZSI6dHJ1ZSwiV2lkdGgiOjEyLjAsIkhlaWdodCI6MTQuMCwiQm9yZGVyU3R5bGUiOnsiJGlkIjoiMzgyIiwiTGluZUNvbG9yIjp7IiRyZWYiOiI2NSJ9LCJMaW5lV2VpZ2h0IjowLjAsIkxpbmVUeXBlIjowLCJQYXJlbnRTdHlsZSI6bnVsbH0sIlBhcmVudFN0eWxlIjpudWxsfSwiVGl0bGVTdHlsZSI6eyIkaWQiOiIzODMiLCJGb250U2V0dGluZ3MiOnsiJGlkIjoiMzg0IiwiRm9udFNpemUiOjExLCJGb250TmFtZSI6IkNhbGlicmkiLCJJc0JvbGQiOmZhbHNlLCJJc0l0YWxpYyI6ZmFsc2UsIklzVW5kZXJsaW5lZCI6ZmFsc2UsIlBhcmVudFN0eWxlIjpudWxsfSwiQXV0b1NpemUiOjAsIkZvcmVncm91bmQiOnsiJGlkIjoiMzg1IiwiQ29sb3IiOnsiJGlkIjoiMzg2IiwiQSI6MjU1LCJSIjoyNTUsIkciOjI1NSwiQiI6MjU1fX0sIk1heFdpZHRoIjoyMDAuMCwiTWF4SGVpZ2h0IjoiSW5maW5pdHkiLCJTbWFydEZvcmVncm91bmRJc0FjdGl2ZSI6ZmFsc2UsIkhvcml6b250YWxBbGlnbm1lbnQiOjAsIlZlcnRpY2FsQWxpZ25tZW50IjowLCJTbWFydEZvcmVncm91bmQiOm51bGwsIk1hcmdpbiI6eyIkaWQiOiIzODciLCJUb3AiOjAsIkxlZnQiOjAsIlJpZ2h0IjowLCJCb3R0b20iOjB9LCJQYWRkaW5nIjp7IiRpZCI6IjM4OCIsIlRvcCI6MCwiTGVmdCI6MCwiUmlnaHQiOjAsIkJvdHRvbSI6MH0sIkJhY2tncm91bmQiOnsiJHJlZiI6IjczIn0sIklzVmlzaWJsZSI6dHJ1ZSwiV2lkdGgiOjAuMCwiSGVpZ2h0IjowLjAsIkJvcmRlclN0eWxlIjp7IiRpZCI6IjM4OSIsIkxpbmVDb2xvciI6bnVsbCwiTGluZVdlaWdodCI6MC4wLCJMaW5lVHlwZSI6MCwiUGFyZW50U3R5bGUiOm51bGx9LCJQYXJlbnRTdHlsZSI6bnVsbH0sIkRhdGVTdHlsZSI6eyIkaWQiOiIzOTAiLCJGb250U2V0dGluZ3MiOnsiJGlkIjoiMzk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aWQiOiIzOTIiLCJUb3AiOjAsIkxlZnQiOjAsIlJpZ2h0IjowLCJCb3R0b20iOjB9LCJQYWRkaW5nIjp7IiRpZCI6IjM5MyIsIlRvcCI6MCwiTGVmdCI6MCwiUmlnaHQiOjAsIkJvdHRvbSI6MH0sIkJhY2tncm91bmQiOnsiJHJlZiI6IjgwIn0sIklzVmlzaWJsZSI6dHJ1ZSwiV2lkdGgiOjAuMCwiSGVpZ2h0IjowLjAsIkJvcmRlclN0eWxlIjp7IiRpZCI6IjM5NCIsIkxpbmVDb2xvciI6bnVsbCwiTGluZVdlaWdodCI6MC4wLCJMaW5lVHlwZSI6MCwiUGFyZW50U3R5bGUiOm51bGx9LCJQYXJlbnRTdHlsZSI6bnVsbH0sIkRhdGVGb3JtYXQiOnsiJGlkIjoiMzk1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AsIlBlcmNlbnRhZ2VDb21wbGV0ZSI6bnVsbCwiUG9zaXRpb24iOnsiUmF0aW8iOjAuMjE2NDgxNDYzMTE0NDIwNTcsIklzQ3VzdG9tIjp0cnVlfSwiRGF0ZUZvcm1hdCI6eyIkcmVmIjoiMzk1In0sIklkIjoiNmE4MGQ4NDEtZTg1Yy00YzA0LWFmMzctNDVlNjJiMDAzMmZhIiwiSW1wb3J0SWQiOiIxIiwiVGl0bGUiOiJGaXJzdCBhbGwtY29sb3IgaXNzdWUgb2YgTmF0aW9uYWwgR2VvZ3JhcGhpYyIsIk5vdGUiOm51bGwsIkh5cGVybGluayI6bnVsbCwiSXNDaGFuZ2VkIjpmYWxzZSwiSXNOZXciOmZhbHNlfSx7IiRpZCI6IjM5NiIsIkRhdGUiOiIxOTY1LTAxLTAxVDIzOjU5OjAwWiIsIlN0eWxlIjp7IiRpZCI6IjM5NyIsIlNoYXBlIjoxLCJDb25uZWN0b3JNYXJnaW4iOnsiJGlkIjoiMzk4IiwiVG9wIjowLCJMZWZ0IjoyLCJSaWdodCI6MiwiQm90dG9tIjowfSwiQ29ubmVjdG9yU3R5bGUiOnsiJGlkIjoiMzk5IiwiTGluZUNvbG9yIjp7IiRpZCI6IjQwMCIsIiR0eXBlIjoiTkxSRS5Db21tb24uRG9tLlNvbGlkQ29sb3JCcnVzaCwgTkxSRS5Db21tb24iLCJDb2xvciI6eyIkaWQiOiI0MDEiLCJBIjoyNTUsIlIiOjI1NSwiRyI6MjU1LCJCIjoyNTV9fSwiTGluZVdlaWdodCI6MS4wLCJMaW5lVHlwZSI6MCwiUGFyZW50U3R5bGUiOm51bGx9LCJJc0JlbG93VGltZWJhbmQiOmZhbHNlLCJIaWRlRGF0ZSI6ZmFsc2UsIlNoYXBlU2l6ZSI6MywiU3BhY2luZyI6Mi4wLCJQYWRkaW5nIjp7IiRpZCI6IjQwMiIsIlRvcCI6NywiTGVmdCI6MywiUmlnaHQiOjAsIkJvdHRvbSI6Mn0sIlNoYXBlU3R5bGUiOnsiJGlkIjoiNDAzIiwiTWFyZ2luIjp7IiRpZCI6IjQwNCIsIlRvcCI6MCwiTGVmdCI6MCwiUmlnaHQiOjAsIkJvdHRvbSI6MH0sIlBhZGRpbmciOnsiJGlkIjoiNDA1IiwiVG9wIjowLCJMZWZ0IjowLCJSaWdodCI6MCwiQm90dG9tIjowfSwiQmFja2dyb3VuZCI6eyIkaWQiOiI0MDYiLCJDb2xvciI6eyIkaWQiOiI0MDciLCJBIjoyNTUsIlIiOjI1NSwiRyI6MjU1LCJCIjoyNTV9fSwiSXNWaXNpYmxlIjp0cnVlLCJXaWR0aCI6MTIuMCwiSGVpZ2h0IjoxNC4wLCJCb3JkZXJTdHlsZSI6eyIkaWQiOiI0MDgiLCJMaW5lQ29sb3IiOnsiJHJlZiI6IjY1In0sIkxpbmVXZWlnaHQiOjAuMCwiTGluZVR5cGUiOjAsIlBhcmVudFN0eWxlIjpudWxsfSwiUGFyZW50U3R5bGUiOm51bGx9LCJUaXRsZVN0eWxlIjp7IiRpZCI6IjQwOSIsIkZvbnRTZXR0aW5ncyI6eyIkaWQiOiI0MTAiLCJGb250U2l6ZSI6MTEsIkZvbnROYW1lIjoiQ2FsaWJyaSIsIklzQm9sZCI6ZmFsc2UsIklzSXRhbGljIjpmYWxzZSwiSXNVbmRlcmxpbmVkIjpmYWxzZSwiUGFyZW50U3R5bGUiOm51bGx9LCJBdXRvU2l6ZSI6MCwiRm9yZWdyb3VuZCI6eyIkcmVmIjoiNjkifSwiTWF4V2lkdGgiOjIwMC4wLCJNYXhIZWlnaHQiOiJJbmZpbml0eSIsIlNtYXJ0Rm9yZWdyb3VuZElzQWN0aXZlIjpmYWxzZSwiSG9yaXpvbnRhbEFsaWdubWVudCI6MSwiVmVydGljYWxBbGlnbm1lbnQiOjAsIlNtYXJ0Rm9yZWdyb3VuZCI6bnVsbCwiTWFyZ2luIjp7IiRpZCI6IjQxMSIsIlRvcCI6MCwiTGVmdCI6MCwiUmlnaHQiOjAsIkJvdHRvbSI6MH0sIlBhZGRpbmciOnsiJGlkIjoiNDEyIiwiVG9wIjowLCJMZWZ0IjowLCJSaWdodCI6MCwiQm90dG9tIjowfSwiQmFja2dyb3VuZCI6eyIkcmVmIjoiNzMifSwiSXNWaXNpYmxlIjp0cnVlLCJXaWR0aCI6MC4wLCJIZWlnaHQiOjAuMCwiQm9yZGVyU3R5bGUiOnsiJGlkIjoiNDEzIiwiTGluZUNvbG9yIjpudWxsLCJMaW5lV2VpZ2h0IjowLjAsIkxpbmVUeXBlIjowLCJQYXJlbnRTdHlsZSI6bnVsbH0sIlBhcmVudFN0eWxlIjpudWxsfSwiRGF0ZVN0eWxlIjp7IiRpZCI6IjQxNCIsIkZvbnRTZXR0aW5ncyI6eyIkaWQiOiI0MTU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TWFyZ2luIjp7IiRpZCI6IjQxNiIsIlRvcCI6MCwiTGVmdCI6MCwiUmlnaHQiOjAsIkJvdHRvbSI6MH0sIlBhZGRpbmciOnsiJGlkIjoiNDE3IiwiVG9wIjowLCJMZWZ0IjowLCJSaWdodCI6MCwiQm90dG9tIjowfSwiQmFja2dyb3VuZCI6eyIkcmVmIjoiODAifSwiSXNWaXNpYmxlIjp0cnVlLCJXaWR0aCI6MC4wLCJIZWlnaHQiOjAuMCwiQm9yZGVyU3R5bGUiOnsiJGlkIjoiNDE4IiwiTGluZUNvbG9yIjpudWxsLCJMaW5lV2VpZ2h0IjowLjAsIkxpbmVUeXBlIjowLCJQYXJlbnRTdHlsZSI6bnVsbH0sIlBhcmVudFN0eWxlIjpudWxsfSwiRGF0ZUZvcm1hdCI6eyIkaWQiOiI0MTk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SwiUGVyY2VudGFnZUNvbXBsZXRlIjpudWxsLCJQb3NpdGlvbiI6eyJSYXRpbyI6MC4xNDg2NDIwMjQyODc0NzEwNiwiSXNDdXN0b20iOnRydWV9LCJEYXRlRm9ybWF0Ijp7IiRyZWYiOiI0MTkifSwiSWQiOiJiZjMxNmUxYi01YjUzLTQ4OTUtYTAzMC1kNzAxZDE2Mjc2MzIiLCJJbXBvcnRJZCI6IjEiLCJUaXRsZSI6IkRlYnV0IG9mIE5HIFRWIHByb2dyYW1taW5nIG9uIENCUyIsIk5vdGUiOm51bGwsIkh5cGVybGluayI6bnVsbCwiSXNDaGFuZ2VkIjpmYWxzZSwiSXNOZXciOmZhbHNlfSx7IiRpZCI6IjQyMCIsIkRhdGUiOiIxOTY5LTA3LTAxVDIzOjU5OjAwWiIsIlN0eWxlIjp7IiRpZCI6IjQyMSIsIlNoYXBlIjoxLCJDb25uZWN0b3JNYXJnaW4iOnsiJGlkIjoiNDIyIiwiVG9wIjowLCJMZWZ0IjoyLCJSaWdodCI6MiwiQm90dG9tIjowfSwiQ29ubmVjdG9yU3R5bGUiOnsiJGlkIjoiNDIzIiwiTGluZUNvbG9yIjp7IiRpZCI6IjQyNCIsIiR0eXBlIjoiTkxSRS5Db21tb24uRG9tLlNvbGlkQ29sb3JCcnVzaCwgTkxSRS5Db21tb24iLCJDb2xvciI6eyIkaWQiOiI0MjUiLCJBIjoyNTUsIlIiOjI1NCwiRyI6MTg2LCJCIjoxMH19LCJMaW5lV2VpZ2h0IjoxLjAsIkxpbmVUeXBlIjowLCJQYXJlbnRTdHlsZSI6bnVsbH0sIklzQmVsb3dUaW1lYmFuZCI6dHJ1ZSwiSGlkZURhdGUiOmZhbHNlLCJTaGFwZVNpemUiOjMsIlNwYWNpbmciOjIuMCwiUGFkZGluZyI6eyIkaWQiOiI0MjYiLCJUb3AiOjcsIkxlZnQiOjMsIlJpZ2h0IjowLCJCb3R0b20iOjJ9LCJTaGFwZVN0eWxlIjp7IiRpZCI6IjQyNyIsIk1hcmdpbiI6eyIkaWQiOiI0MjgiLCJUb3AiOjAsIkxlZnQiOjAsIlJpZ2h0IjowLCJCb3R0b20iOjB9LCJQYWRkaW5nIjp7IiRpZCI6IjQyOSIsIlRvcCI6MCwiTGVmdCI6MCwiUmlnaHQiOjAsIkJvdHRvbSI6MH0sIkJhY2tncm91bmQiOnsiJGlkIjoiNDMwIiwiQ29sb3IiOnsiJGlkIjoiNDMxIiwiQSI6MjU1LCJSIjoyNTQsIkciOjE4NiwiQiI6MTB9fSwiSXNWaXNpYmxlIjp0cnVlLCJXaWR0aCI6MTIuMCwiSGVpZ2h0IjoxNC4wLCJCb3JkZXJTdHlsZSI6eyIkaWQiOiI0MzIiLCJMaW5lQ29sb3IiOnsiJHJlZiI6IjY1In0sIkxpbmVXZWlnaHQiOjAuMCwiTGluZVR5cGUiOjAsIlBhcmVudFN0eWxlIjpudWxsfSwiUGFyZW50U3R5bGUiOm51bGx9LCJUaXRsZVN0eWxlIjp7IiRpZCI6IjQzMyIsIkZvbnRTZXR0aW5ncyI6eyIkaWQiOiI0MzQiLCJGb250U2l6ZSI6MTEsIkZvbnROYW1lIjoiQ2FsaWJyaSIsIklzQm9sZCI6ZmFsc2UsIklzSXRhbGljIjpmYWxzZSwiSXNVbmRlcmxpbmVkIjpmYWxzZSwiUGFyZW50U3R5bGUiOm51bGx9LCJBdXRvU2l6ZSI6MCwiRm9yZWdyb3VuZCI6eyIkaWQiOiI0MzUiLCJDb2xvciI6eyIkaWQiOiI0MzYiLCJBIjoyNTUsIlIiOjI1NSwiRyI6MjE4LCJCIjoxMDF9fSwiTWF4V2lkdGgiOjIwMC4wLCJNYXhIZWlnaHQiOiJJbmZpbml0eSIsIlNtYXJ0Rm9yZWdyb3VuZElzQWN0aXZlIjpmYWxzZSwiSG9yaXpvbnRhbEFsaWdubWVudCI6MCwiVmVydGljYWxBbGlnbm1lbnQiOjAsIlNtYXJ0Rm9yZWdyb3VuZCI6bnVsbCwiTWFyZ2luIjp7IiRpZCI6IjQzNyIsIlRvcCI6MCwiTGVmdCI6MCwiUmlnaHQiOjAsIkJvdHRvbSI6MH0sIlBhZGRpbmciOnsiJGlkIjoiNDM4IiwiVG9wIjowLCJMZWZ0IjowLCJSaWdodCI6MCwiQm90dG9tIjowfSwiQmFja2dyb3VuZCI6eyIkcmVmIjoiNzMifSwiSXNWaXNpYmxlIjp0cnVlLCJXaWR0aCI6MC4wLCJIZWlnaHQiOjAuMCwiQm9yZGVyU3R5bGUiOnsiJGlkIjoiNDM5IiwiTGluZUNvbG9yIjpudWxsLCJMaW5lV2VpZ2h0IjowLjAsIkxpbmVUeXBlIjowLCJQYXJlbnRTdHlsZSI6bnVsbH0sIlBhcmVudFN0eWxlIjpudWxsfSwiRGF0ZVN0eWxlIjp7IiRpZCI6IjQ0MCIsIkZvbnRTZXR0aW5ncyI6eyIkaWQiOiI0NDEiLCJGb250U2l6ZSI6MTAsIkZvbnROYW1lIjoiQ2FsaWJyaSIsIklzQm9sZCI6ZmFsc2UsIklzSXRhbGljIjpmYWxzZSwiSXNVbmRlcmxpbmVkIjpmYWxzZSwiUGFyZW50U3R5bGUiOm51bGx9LCJBdXRvU2l6ZSI6MCwiRm9yZWdyb3VuZCI6eyIkaWQiOiI0NDIiLCJDb2xvciI6eyIkaWQiOiI0NDMiLCJBIjoyNTUsIlIiOjIzNSwiRyI6MjM1LCJCIjoyMDV9fSwiTWF4V2lkdGgiOjIwMC4wLCJNYXhIZWlnaHQiOiJJbmZpbml0eSIsIlNtYXJ0Rm9yZWdyb3VuZElzQWN0aXZlIjpmYWxzZSwiSG9yaXpvbnRhbEFsaWdubWVudCI6MCwiVmVydGljYWxBbGlnbm1lbnQiOjAsIlNtYXJ0Rm9yZWdyb3VuZCI6bnVsbCwiTWFyZ2luIjp7IiRpZCI6IjQ0NCIsIlRvcCI6MCwiTGVmdCI6MCwiUmlnaHQiOjAsIkJvdHRvbSI6MH0sIlBhZGRpbmciOnsiJGlkIjoiNDQ1IiwiVG9wIjowLCJMZWZ0IjowLCJSaWdodCI6MCwiQm90dG9tIjowfSwiQmFja2dyb3VuZCI6eyIkcmVmIjoiODAifSwiSXNWaXNpYmxlIjp0cnVlLCJXaWR0aCI6MC4wLCJIZWlnaHQiOjAuMCwiQm9yZGVyU3R5bGUiOnsiJGlkIjoiNDQ2IiwiTGluZUNvbG9yIjpudWxsLCJMaW5lV2VpZ2h0IjowLjAsIkxpbmVUeXBlIjowLCJQYXJlbnRTdHlsZSI6bnVsbH0sIlBhcmVudFN0eWxlIjpudWxsfSwiRGF0ZUZvcm1hdCI6eyIkaWQiOiI0NDc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iwiUGVyY2VudGFnZUNvbXBsZXRlIjpudWxsLCJQb3NpdGlvbiI6eyJSYXRpbyI6MC4xNDg2NDIwMTcyMjMyMTY4OCwiSXNDdXN0b20iOnRydWV9LCJEYXRlRm9ybWF0Ijp7IiRyZWYiOiI0NDcifSwiSWQiOiIyYjM0Yjg5ZC05ZWE4LTRlMDYtYmE2Ni1mYTQ2MGVkYmE2YTAiLCJJbXBvcnRJZCI6IjEiLCJUaXRsZSI6IkFwb2xsbyAxMSBjYXJyaWVzIHRoZSBOR1MgZmxhZyB0byB0aGUgbW9vbiIsIk5vdGUiOm51bGwsIkh5cGVybGluayI6bnVsbCwiSXNDaGFuZ2VkIjpmYWxzZSwiSXNOZXciOmZhbHNlfSx7IiRpZCI6IjQ0OCIsIkRhdGUiOiIxOTg0LTAxLTAxVDIzOjU5OjAwWiIsIlN0eWxlIjp7IiRpZCI6IjQ0OSIsIlNoYXBlIjoxLCJDb25uZWN0b3JNYXJnaW4iOnsiJGlkIjoiNDUwIiwiVG9wIjowLCJMZWZ0IjoyLCJSaWdodCI6MiwiQm90dG9tIjowfSwiQ29ubmVjdG9yU3R5bGUiOnsiJGlkIjoiNDUxIiwiTGluZUNvbG9yIjp7IiRyZWYiOiI1NiJ9LCJMaW5lV2VpZ2h0IjoxLjAsIkxpbmVUeXBlIjowLCJQYXJlbnRTdHlsZSI6bnVsbH0sIklzQmVsb3dUaW1lYmFuZCI6ZmFsc2UsIkhpZGVEYXRlIjpmYWxzZSwiU2hhcGVTaXplIjozLCJTcGFjaW5nIjoyLjAsIlBhZGRpbmciOnsiJGlkIjoiNDUyIiwiVG9wIjo3LCJMZWZ0IjozLCJSaWdodCI6MCwiQm90dG9tIjoyfSwiU2hhcGVTdHlsZSI6eyIkaWQiOiI0NTMiLCJNYXJnaW4iOnsiJGlkIjoiNDU0IiwiVG9wIjowLCJMZWZ0IjowLCJSaWdodCI6MCwiQm90dG9tIjowfSwiUGFkZGluZyI6eyIkaWQiOiI0NTUiLCJUb3AiOjAsIkxlZnQiOjAsIlJpZ2h0IjowLCJCb3R0b20iOjB9LCJCYWNrZ3JvdW5kIjp7IiRpZCI6IjQ1NiIsIkNvbG9yIjp7IiRpZCI6IjQ1NyIsIkEiOjI1NSwiUiI6MjU1LCJHIjoyNTUsIkIiOjI1NX19LCJJc1Zpc2libGUiOnRydWUsIldpZHRoIjoxMi4wLCJIZWlnaHQiOjE0LjAsIkJvcmRlclN0eWxlIjp7IiRpZCI6IjQ1OCIsIkxpbmVDb2xvciI6eyIkcmVmIjoiNjUifSwiTGluZVdlaWdodCI6MC4wLCJMaW5lVHlwZSI6MCwiUGFyZW50U3R5bGUiOm51bGx9LCJQYXJlbnRTdHlsZSI6bnVsbH0sIlRpdGxlU3R5bGUiOnsiJGlkIjoiNDU5IiwiRm9udFNldHRpbmdzIjp7IiRpZCI6IjQ2MCIsIkZvbnRTaXplIjoxMSwiRm9udE5hbWUiOiJDYWxpYnJpIiwiSXNCb2xkIjpmYWxzZSwiSXNJdGFsaWMiOmZhbHNlLCJJc1VuZGVybGluZWQiOmZhbHNlLCJQYXJlbnRTdHlsZSI6bnVsbH0sIkF1dG9TaXplIjowLCJGb3JlZ3JvdW5kIjp7IiRpZCI6IjQ2MSIsIkNvbG9yIjp7IiRpZCI6IjQ2MiIsIkEiOjI1NSwiUiI6MjU1LCJHIjoyNTUsIkIiOjI1NX19LCJNYXhXaWR0aCI6MjAwLjAsIk1heEhlaWdodCI6IkluZmluaXR5IiwiU21hcnRGb3JlZ3JvdW5kSXNBY3RpdmUiOmZhbHNlLCJIb3Jpem9udGFsQWxpZ25tZW50IjoxLCJWZXJ0aWNhbEFsaWdubWVudCI6MCwiU21hcnRGb3JlZ3JvdW5kIjpudWxsLCJNYXJnaW4iOnsiJGlkIjoiNDYzIiwiVG9wIjowLCJMZWZ0IjowLCJSaWdodCI6MCwiQm90dG9tIjowfSwiUGFkZGluZyI6eyIkaWQiOiI0NjQiLCJUb3AiOjAsIkxlZnQiOjAsIlJpZ2h0IjowLCJCb3R0b20iOjB9LCJCYWNrZ3JvdW5kIjp7IiRyZWYiOiI3MyJ9LCJJc1Zpc2libGUiOnRydWUsIldpZHRoIjowLjAsIkhlaWdodCI6MC4wLCJCb3JkZXJTdHlsZSI6eyIkaWQiOiI0NjUiLCJMaW5lQ29sb3IiOm51bGwsIkxpbmVXZWlnaHQiOjAuMCwiTGluZVR5cGUiOjAsIlBhcmVudFN0eWxlIjpudWxsfSwiUGFyZW50U3R5bGUiOm51bGx9LCJEYXRlU3R5bGUiOnsiJGlkIjoiNDY2IiwiRm9udFNldHRpbmdzIjp7IiRpZCI6IjQ2N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GlkIjoiNDY4IiwiVG9wIjowLCJMZWZ0IjowLCJSaWdodCI6MCwiQm90dG9tIjowfSwiUGFkZGluZyI6eyIkaWQiOiI0NjkiLCJUb3AiOjAsIkxlZnQiOjAsIlJpZ2h0IjowLCJCb3R0b20iOjB9LCJCYWNrZ3JvdW5kIjp7IiRyZWYiOiI4MCJ9LCJJc1Zpc2libGUiOnRydWUsIldpZHRoIjowLjAsIkhlaWdodCI6MC4wLCJCb3JkZXJTdHlsZSI6eyIkaWQiOiI0NzAiLCJMaW5lQ29sb3IiOm51bGwsIkxpbmVXZWlnaHQiOjAuMCwiTGluZVR5cGUiOjAsIlBhcmVudFN0eWxlIjpudWxsfSwiUGFyZW50U3R5bGUiOm51bGx9LCJEYXRlRm9ybWF0Ijp7IiRpZCI6IjQ3M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zLCJQZXJjZW50YWdlQ29tcGxldGUiOm51bGwsIlBvc2l0aW9uIjp7IlJhdGlvIjowLjA4MDgwMjQwODg1NDE2NjY2LCJJc0N1c3RvbSI6dHJ1ZX0sIkRhdGVGb3JtYXQiOnsiJHJlZiI6IjQ3MSJ9LCJJZCI6IjYwNWMzMmEyLTNhNmUtNDBjNi05MTk2LTM4MzFkYjZmZjlmNCIsIkltcG9ydElkIjoiMSIsIlRpdGxlIjoiTmF0aW9uYWwgR2VvZ3JhcGhpYyBUcmF2ZWxlciBsYXVuY2hlcyIsIk5vdGUiOm51bGwsIkh5cGVybGluayI6bnVsbCwiSXNDaGFuZ2VkIjpmYWxzZSwiSXNOZXciOmZhbHNlfSx7IiRpZCI6IjQ3MiIsIkRhdGUiOiIxOTg5LTAxLTAxVDIzOjU5OjAwWiIsIlN0eWxlIjp7IiRpZCI6IjQ3MyIsIlNoYXBlIjoxLCJDb25uZWN0b3JNYXJnaW4iOnsiJGlkIjoiNDc0IiwiVG9wIjowLCJMZWZ0IjoyLCJSaWdodCI6MiwiQm90dG9tIjowfSwiQ29ubmVjdG9yU3R5bGUiOnsiJGlkIjoiNDc1IiwiTGluZUNvbG9yIjp7IiRpZCI6IjQ3NiIsIiR0eXBlIjoiTkxSRS5Db21tb24uRG9tLlNvbGlkQ29sb3JCcnVzaCwgTkxSRS5Db21tb24iLCJDb2xvciI6eyIkaWQiOiI0NzciLCJBIjoyNTUsIlIiOjI1NCwiRyI6MTg2LCJCIjoxMH19LCJMaW5lV2VpZ2h0IjoxLjAsIkxpbmVUeXBlIjowLCJQYXJlbnRTdHlsZSI6bnVsbH0sIklzQmVsb3dUaW1lYmFuZCI6dHJ1ZSwiSGlkZURhdGUiOmZhbHNlLCJTaGFwZVNpemUiOjMsIlNwYWNpbmciOjIuMCwiUGFkZGluZyI6eyIkaWQiOiI0NzgiLCJUb3AiOjcsIkxlZnQiOjMsIlJpZ2h0IjowLCJCb3R0b20iOjJ9LCJTaGFwZVN0eWxlIjp7IiRpZCI6IjQ3OSIsIk1hcmdpbiI6eyIkaWQiOiI0ODAiLCJUb3AiOjAsIkxlZnQiOjAsIlJpZ2h0IjowLCJCb3R0b20iOjB9LCJQYWRkaW5nIjp7IiRpZCI6IjQ4MSIsIlRvcCI6MCwiTGVmdCI6MCwiUmlnaHQiOjAsIkJvdHRvbSI6MH0sIkJhY2tncm91bmQiOnsiJGlkIjoiNDgyIiwiQ29sb3IiOnsiJGlkIjoiNDgzIiwiQSI6MjU1LCJSIjoyNTQsIkciOjE4NiwiQiI6MTB9fSwiSXNWaXNpYmxlIjp0cnVlLCJXaWR0aCI6MTIuMCwiSGVpZ2h0IjoxNC4wLCJCb3JkZXJTdHlsZSI6eyIkaWQiOiI0ODQiLCJMaW5lQ29sb3IiOnsiJHJlZiI6IjY1In0sIkxpbmVXZWlnaHQiOjAuMCwiTGluZVR5cGUiOjAsIlBhcmVudFN0eWxlIjpudWxsfSwiUGFyZW50U3R5bGUiOm51bGx9LCJUaXRsZVN0eWxlIjp7IiRpZCI6IjQ4NSIsIkZvbnRTZXR0aW5ncyI6eyIkaWQiOiI0ODYiLCJGb250U2l6ZSI6MTEsIkZvbnROYW1lIjoiQ2FsaWJyaSIsIklzQm9sZCI6ZmFsc2UsIklzSXRhbGljIjpmYWxzZSwiSXNVbmRlcmxpbmVkIjpmYWxzZSwiUGFyZW50U3R5bGUiOm51bGx9LCJBdXRvU2l6ZSI6MCwiRm9yZWdyb3VuZCI6eyIkaWQiOiI0ODciLCJDb2xvciI6eyIkaWQiOiI0ODgiLCJBIjoyNTUsIlIiOjI1NSwiRyI6MjE4LCJCIjoxMDF9fSwiTWF4V2lkdGgiOjIwMC4wLCJNYXhIZWlnaHQiOiJJbmZpbml0eSIsIlNtYXJ0Rm9yZWdyb3VuZElzQWN0aXZlIjpmYWxzZSwiSG9yaXpvbnRhbEFsaWdubWVudCI6MCwiVmVydGljYWxBbGlnbm1lbnQiOjAsIlNtYXJ0Rm9yZWdyb3VuZCI6bnVsbCwiTWFyZ2luIjp7IiRpZCI6IjQ4OSIsIlRvcCI6MCwiTGVmdCI6MCwiUmlnaHQiOjAsIkJvdHRvbSI6MH0sIlBhZGRpbmciOnsiJGlkIjoiNDkwIiwiVG9wIjowLCJMZWZ0IjowLCJSaWdodCI6MCwiQm90dG9tIjowfSwiQmFja2dyb3VuZCI6eyIkcmVmIjoiNzMifSwiSXNWaXNpYmxlIjp0cnVlLCJXaWR0aCI6MC4wLCJIZWlnaHQiOjAuMCwiQm9yZGVyU3R5bGUiOnsiJGlkIjoiNDkxIiwiTGluZUNvbG9yIjpudWxsLCJMaW5lV2VpZ2h0IjowLjAsIkxpbmVUeXBlIjowLCJQYXJlbnRTdHlsZSI6bnVsbH0sIlBhcmVudFN0eWxlIjpudWxsfSwiRGF0ZVN0eWxlIjp7IiRpZCI6IjQ5MiIsIkZvbnRTZXR0aW5ncyI6eyIkaWQiOiI0OTMiLCJGb250U2l6ZSI6MTAsIkZvbnROYW1lIjoiQ2FsaWJyaSIsIklzQm9sZCI6ZmFsc2UsIklzSXRhbGljIjpmYWxzZSwiSXNVbmRlcmxpbmVkIjpmYWxzZSwiUGFyZW50U3R5bGUiOm51bGx9LCJBdXRvU2l6ZSI6MCwiRm9yZWdyb3VuZCI6eyIkaWQiOiI0OTQiLCJDb2xvciI6eyIkaWQiOiI0OTUiLCJBIjoyNTUsIlIiOjIzNSwiRyI6MjM1LCJCIjoyMDV9fSwiTWF4V2lkdGgiOjIwMC4wLCJNYXhIZWlnaHQiOiJJbmZpbml0eSIsIlNtYXJ0Rm9yZWdyb3VuZElzQWN0aXZlIjpmYWxzZSwiSG9yaXpvbnRhbEFsaWdubWVudCI6MCwiVmVydGljYWxBbGlnbm1lbnQiOjAsIlNtYXJ0Rm9yZWdyb3VuZCI6bnVsbCwiTWFyZ2luIjp7IiRpZCI6IjQ5NiIsIlRvcCI6MCwiTGVmdCI6MCwiUmlnaHQiOjAsIkJvdHRvbSI6MH0sIlBhZGRpbmciOnsiJGlkIjoiNDk3IiwiVG9wIjowLCJMZWZ0IjowLCJSaWdodCI6MCwiQm90dG9tIjowfSwiQmFja2dyb3VuZCI6eyIkcmVmIjoiODAifSwiSXNWaXNpYmxlIjp0cnVlLCJXaWR0aCI6MC4wLCJIZWlnaHQiOjAuMCwiQm9yZGVyU3R5bGUiOnsiJGlkIjoiNDk4IiwiTGluZUNvbG9yIjpudWxsLCJMaW5lV2VpZ2h0IjowLjAsIkxpbmVUeXBlIjowLCJQYXJlbnRTdHlsZSI6bnVsbH0sIlBhcmVudFN0eWxlIjpudWxsfSwiRGF0ZUZvcm1hdCI6eyIkaWQiOiI0OTk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NCwiUGVyY2VudGFnZUNvbXBsZXRlIjpudWxsLCJQb3NpdGlvbiI6eyJSYXRpbyI6MC4wODA4MDI1NzEzMzIwMTMxNzEsIklzQ3VzdG9tIjp0cnVlfSwiRGF0ZUZvcm1hdCI6eyIkcmVmIjoiNDk5In0sIklkIjoiOTc1MDRhZjEtYTg0Ni00OTA2LWFhNDQtOWFkMDAxYjFmOWMzIiwiSW1wb3J0SWQiOiIxIiwiVGl0bGUiOiJOYXRpb25hbCBHZW9ncmFwaGljIEJlZSBpcyBsYXVuY2hlZCIsIk5vdGUiOm51bGwsIkh5cGVybGluayI6bnVsbCwiSXNDaGFuZ2VkIjpmYWxzZSwiSXNOZXciOmZhbHNlfSx7IiRpZCI6IjUwMCIsIkRhdGUiOiIxOTg5LTA5LTAxVDIzOjU5OjAwWiIsIlN0eWxlIjp7IiRpZCI6IjUwMSIsIlNoYXBlIjoxLCJDb25uZWN0b3JNYXJnaW4iOnsiJGlkIjoiNTAyIiwiVG9wIjowLCJMZWZ0IjoyLCJSaWdodCI6MiwiQm90dG9tIjowfSwiQ29ubmVjdG9yU3R5bGUiOnsiJGlkIjoiNTAzIiwiTGluZUNvbG9yIjp7IiRpZCI6IjUwNCIsIiR0eXBlIjoiTkxSRS5Db21tb24uRG9tLlNvbGlkQ29sb3JCcnVzaCwgTkxSRS5Db21tb24iLCJDb2xvciI6eyIkaWQiOiI1MDUiLCJBIjoyNTUsIlIiOjI1NSwiRyI6MjU1LCJCIjoyNTV9fSwiTGluZVdlaWdodCI6MS4wLCJMaW5lVHlwZSI6MCwiUGFyZW50U3R5bGUiOm51bGx9LCJJc0JlbG93VGltZWJhbmQiOmZhbHNlLCJIaWRlRGF0ZSI6ZmFsc2UsIlNoYXBlU2l6ZSI6MywiU3BhY2luZyI6Mi4wLCJQYWRkaW5nIjp7IiRpZCI6IjUwNiIsIlRvcCI6NywiTGVmdCI6MywiUmlnaHQiOjAsIkJvdHRvbSI6Mn0sIlNoYXBlU3R5bGUiOnsiJGlkIjoiNTA3IiwiTWFyZ2luIjp7IiRpZCI6IjUwOCIsIlRvcCI6MCwiTGVmdCI6MCwiUmlnaHQiOjAsIkJvdHRvbSI6MH0sIlBhZGRpbmciOnsiJGlkIjoiNTA5IiwiVG9wIjowLCJMZWZ0IjowLCJSaWdodCI6MCwiQm90dG9tIjowfSwiQmFja2dyb3VuZCI6eyIkaWQiOiI1MTAiLCJDb2xvciI6eyIkaWQiOiI1MTEiLCJBIjoyNTUsIlIiOjI1NSwiRyI6MjU1LCJCIjoyNTV9fSwiSXNWaXNpYmxlIjp0cnVlLCJXaWR0aCI6MTIuMCwiSGVpZ2h0IjoxNC4wLCJCb3JkZXJTdHlsZSI6eyIkaWQiOiI1MTIiLCJMaW5lQ29sb3IiOnsiJHJlZiI6IjY1In0sIkxpbmVXZWlnaHQiOjAuMCwiTGluZVR5cGUiOjAsIlBhcmVudFN0eWxlIjpudWxsfSwiUGFyZW50U3R5bGUiOm51bGx9LCJUaXRsZVN0eWxlIjp7IiRpZCI6IjUxMyIsIkZvbnRTZXR0aW5ncyI6eyIkaWQiOiI1MTQiLCJGb250U2l6ZSI6MTEsIkZvbnROYW1lIjoiQ2FsaWJyaSIsIklzQm9sZCI6ZmFsc2UsIklzSXRhbGljIjpmYWxzZSwiSXNVbmRlcmxpbmVkIjpmYWxzZSwiUGFyZW50U3R5bGUiOm51bGx9LCJBdXRvU2l6ZSI6MiwiRm9yZWdyb3VuZCI6eyIkaWQiOiI1MTUiLCJDb2xvciI6eyIkaWQiOiI1MTYiLCJBIjoyNTUsIlIiOjI1NSwiRyI6MjU1LCJCIjoyNTV9fSwiTWF4V2lkdGgiOjI1MS44MjIyMDQ1ODk4NDM3NSwiTWF4SGVpZ2h0IjoiSW5maW5pdHkiLCJTbWFydEZvcmVncm91bmRJc0FjdGl2ZSI6ZmFsc2UsIkhvcml6b250YWxBbGlnbm1lbnQiOjEsIlZlcnRpY2FsQWxpZ25tZW50IjowLCJTbWFydEZvcmVncm91bmQiOm51bGwsIk1hcmdpbiI6eyIkaWQiOiI1MTciLCJUb3AiOjAsIkxlZnQiOjAsIlJpZ2h0IjowLCJCb3R0b20iOjB9LCJQYWRkaW5nIjp7IiRpZCI6IjUxOCIsIlRvcCI6MCwiTGVmdCI6MCwiUmlnaHQiOjAsIkJvdHRvbSI6MH0sIkJhY2tncm91bmQiOnsiJHJlZiI6IjczIn0sIklzVmlzaWJsZSI6dHJ1ZSwiV2lkdGgiOjAuMCwiSGVpZ2h0IjowLjAsIkJvcmRlclN0eWxlIjp7IiRpZCI6IjUxOSIsIkxpbmVDb2xvciI6bnVsbCwiTGluZVdlaWdodCI6MC4wLCJMaW5lVHlwZSI6MCwiUGFyZW50U3R5bGUiOm51bGx9LCJQYXJlbnRTdHlsZSI6bnVsbH0sIkRhdGVTdHlsZSI6eyIkaWQiOiI1MjAiLCJGb250U2V0dGluZ3MiOnsiJGlkIjoiNTI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aWQiOiI1MjIiLCJUb3AiOjAsIkxlZnQiOjAsIlJpZ2h0IjowLCJCb3R0b20iOjB9LCJQYWRkaW5nIjp7IiRpZCI6IjUyMyIsIlRvcCI6MCwiTGVmdCI6MCwiUmlnaHQiOjAsIkJvdHRvbSI6MH0sIkJhY2tncm91bmQiOnsiJHJlZiI6IjgwIn0sIklzVmlzaWJsZSI6dHJ1ZSwiV2lkdGgiOjAuMCwiSGVpZ2h0IjowLjAsIkJvcmRlclN0eWxlIjp7IiRpZCI6IjUyNCIsIkxpbmVDb2xvciI6bnVsbCwiTGluZVdlaWdodCI6MC4wLCJMaW5lVHlwZSI6MCwiUGFyZW50U3R5bGUiOm51bGx9LCJQYXJlbnRTdHlsZSI6bnVsbH0sIkRhdGVGb3JtYXQiOnsiJGlkIjoiNTI1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UsIlBlcmNlbnRhZ2VDb21wbGV0ZSI6bnVsbCwiUG9zaXRpb24iOnsiUmF0aW8iOjAuMzc1NjEzMTM4NDEwNzgwMTUsIklzQ3VzdG9tIjpmYWxzZX0sIkRhdGVGb3JtYXQiOnsiJHJlZiI6IjUyNSJ9LCJJZCI6ImJlMGIwYTkwLTg5M2MtNDQyOS1hNWQ4LWExOGE3N2E0ZGFlYiIsIkltcG9ydElkIjoiMSIsIlRpdGxlIjoiTmF0aW9uYWwgR2VvZ3JhcGhpYyBDaGFubmVscyBJbnRlcm5hdGlvbmFsIGxhdW5jaGVzIiwiTm90ZSI6bnVsbCwiSHlwZXJsaW5rIjpudWxsLCJJc0NoYW5nZWQiOmZhbHNlLCJJc05ldyI6ZmFsc2V9LHsiJGlkIjoiNTI2IiwiRGF0ZSI6IjIwMDEtMDEtMDFUMjM6NTk6MDBaIiwiU3R5bGUiOnsiJGlkIjoiNTI3IiwiU2hhcGUiOjEsIkNvbm5lY3Rvck1hcmdpbiI6eyIkaWQiOiI1MjgiLCJUb3AiOjAsIkxlZnQiOjIsIlJpZ2h0IjoyLCJCb3R0b20iOjB9LCJDb25uZWN0b3JTdHlsZSI6eyIkaWQiOiI1MjkiLCJMaW5lQ29sb3IiOnsiJGlkIjoiNTMwIiwiJHR5cGUiOiJOTFJFLkNvbW1vbi5Eb20uU29saWRDb2xvckJydXNoLCBOTFJFLkNvbW1vbiIsIkNvbG9yIjp7IiRpZCI6IjUzMSIsIkEiOjI1NSwiUiI6MjU1LCJHIjoyNTUsIkIiOjI1NX19LCJMaW5lV2VpZ2h0IjoxLjAsIkxpbmVUeXBlIjowLCJQYXJlbnRTdHlsZSI6bnVsbH0sIklzQmVsb3dUaW1lYmFuZCI6dHJ1ZSwiSGlkZURhdGUiOmZhbHNlLCJTaGFwZVNpemUiOjMsIlNwYWNpbmciOjIuMCwiUGFkZGluZyI6eyIkaWQiOiI1MzIiLCJUb3AiOjcsIkxlZnQiOjMsIlJpZ2h0IjowLCJCb3R0b20iOjJ9LCJTaGFwZVN0eWxlIjp7IiRpZCI6IjUzMyIsIk1hcmdpbiI6eyIkaWQiOiI1MzQiLCJUb3AiOjAsIkxlZnQiOjAsIlJpZ2h0IjowLCJCb3R0b20iOjB9LCJQYWRkaW5nIjp7IiRpZCI6IjUzNSIsIlRvcCI6MCwiTGVmdCI6MCwiUmlnaHQiOjAsIkJvdHRvbSI6MH0sIkJhY2tncm91bmQiOnsiJGlkIjoiNTM2IiwiQ29sb3IiOnsiJGlkIjoiNTM3IiwiQSI6MjU1LCJSIjoyNTUsIkciOjI1NSwiQiI6MjU1fX0sIklzVmlzaWJsZSI6dHJ1ZSwiV2lkdGgiOjEyLjAsIkhlaWdodCI6MTQuMCwiQm9yZGVyU3R5bGUiOnsiJGlkIjoiNTM4IiwiTGluZUNvbG9yIjp7IiRyZWYiOiI2NSJ9LCJMaW5lV2VpZ2h0IjowLjAsIkxpbmVUeXBlIjowLCJQYXJlbnRTdHlsZSI6bnVsbH0sIlBhcmVudFN0eWxlIjpudWxsfSwiVGl0bGVTdHlsZSI6eyIkaWQiOiI1MzkiLCJGb250U2V0dGluZ3MiOnsiJGlkIjoiNTQwIiwiRm9udFNpemUiOjExLCJGb250TmFtZSI6IkNhbGlicmkiLCJJc0JvbGQiOmZhbHNlLCJJc0l0YWxpYyI6ZmFsc2UsIklzVW5kZXJsaW5lZCI6ZmFsc2UsIlBhcmVudFN0eWxlIjpudWxsfSwiQXV0b1NpemUiOjIsIkZvcmVncm91bmQiOnsiJGlkIjoiNTQxIiwiQ29sb3IiOnsiJGlkIjoiNTQyIiwiQSI6MjU1LCJSIjoyNTUsIkciOjI1NSwiQiI6MjU1fX0sIk1heFdpZHRoIjoyMjMuNzI0NTYzNTk4NjMyODEsIk1heEhlaWdodCI6IkluZmluaXR5IiwiU21hcnRGb3JlZ3JvdW5kSXNBY3RpdmUiOmZhbHNlLCJIb3Jpem9udGFsQWxpZ25tZW50IjowLCJWZXJ0aWNhbEFsaWdubWVudCI6MCwiU21hcnRGb3JlZ3JvdW5kIjpudWxsLCJNYXJnaW4iOnsiJGlkIjoiNTQzIiwiVG9wIjowLCJMZWZ0IjowLCJSaWdodCI6MCwiQm90dG9tIjowfSwiUGFkZGluZyI6eyIkaWQiOiI1NDQiLCJUb3AiOjAsIkxlZnQiOjAsIlJpZ2h0IjowLCJCb3R0b20iOjB9LCJCYWNrZ3JvdW5kIjp7IiRyZWYiOiI3MyJ9LCJJc1Zpc2libGUiOnRydWUsIldpZHRoIjowLjAsIkhlaWdodCI6MC4wLCJCb3JkZXJTdHlsZSI6eyIkaWQiOiI1NDUiLCJMaW5lQ29sb3IiOm51bGwsIkxpbmVXZWlnaHQiOjAuMCwiTGluZVR5cGUiOjAsIlBhcmVudFN0eWxlIjpudWxsfSwiUGFyZW50U3R5bGUiOm51bGx9LCJEYXRlU3R5bGUiOnsiJGlkIjoiNTQ2IiwiRm9udFNldHRpbmdzIjp7IiRpZCI6IjU0NyIsIkZvbnRTaXplIjoxMCwiRm9udE5hbWUiOiJDYWxpYnJpIiwiSXNCb2xkIjpmYWxzZSwiSXNJdGFsaWMiOmZhbHNlLCJJc1VuZGVybGluZWQiOmZhbHNlLCJQYXJlbnRTdHlsZSI6bnVsbH0sIkF1dG9TaXplIjowLCJGb3JlZ3JvdW5kIjp7IiRpZCI6IjU0OCIsIkNvbG9yIjp7IiRpZCI6IjU0OSIsIkEiOjI1NSwiUiI6MjMxLCJHIjoyMzAsIkIiOjIzMH19LCJNYXhXaWR0aCI6MjAwLjAsIk1heEhlaWdodCI6IkluZmluaXR5IiwiU21hcnRGb3JlZ3JvdW5kSXNBY3RpdmUiOmZhbHNlLCJIb3Jpem9udGFsQWxpZ25tZW50IjowLCJWZXJ0aWNhbEFsaWdubWVudCI6MCwiU21hcnRGb3JlZ3JvdW5kIjpudWxsLCJNYXJnaW4iOnsiJGlkIjoiNTUwIiwiVG9wIjowLCJMZWZ0IjowLCJSaWdodCI6MCwiQm90dG9tIjowfSwiUGFkZGluZyI6eyIkaWQiOiI1NTEiLCJUb3AiOjAsIkxlZnQiOjAsIlJpZ2h0IjowLCJCb3R0b20iOjB9LCJCYWNrZ3JvdW5kIjp7IiRyZWYiOiI4MCJ9LCJJc1Zpc2libGUiOnRydWUsIldpZHRoIjowLjAsIkhlaWdodCI6MC4wLCJCb3JkZXJTdHlsZSI6eyIkaWQiOiI1NTIiLCJMaW5lQ29sb3IiOm51bGwsIkxpbmVXZWlnaHQiOjAuMCwiTGluZVR5cGUiOjAsIlBhcmVudFN0eWxlIjpudWxsfSwiUGFyZW50U3R5bGUiOm51bGx9LCJEYXRlRm9ybWF0Ijp7IiRpZCI6IjU1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NiwiUGVyY2VudGFnZUNvbXBsZXRlIjpudWxsLCJQb3NpdGlvbiI6eyJSYXRpbyI6MC4yODQzMjEwNzg1NDc3MjUsIklzQ3VzdG9tIjp0cnVlfSwiRGF0ZUZvcm1hdCI6eyIkcmVmIjoiNTUzIn0sIklkIjoiNjhiZDZmYzEtOGYzNC00YjQ1LWE0ODgtODk2MjcxNjBkMmI5IiwiSW1wb3J0SWQiOiIxIiwiVGl0bGUiOiJOYXRpb25hbCBHZW9ncmFwaGljIENoYW5uZWwgbGF1bmNoZXMgaW4gdGhlIFVTIiwiTm90ZSI6bnVsbCwiSHlwZXJsaW5rIjpudWxsLCJJc0NoYW5nZWQiOmZhbHNlLCJJc05ldyI6ZmFsc2V9LHsiJGlkIjoiNTU0IiwiRGF0ZSI6IjIwMDEtMTItMDFUMjM6NTk6MDBaIiwiU3R5bGUiOnsiJGlkIjoiNTU1IiwiU2hhcGUiOjEsIkNvbm5lY3Rvck1hcmdpbiI6eyIkaWQiOiI1NTYiLCJUb3AiOjAsIkxlZnQiOjIsIlJpZ2h0IjoyLCJCb3R0b20iOjB9LCJDb25uZWN0b3JTdHlsZSI6eyIkaWQiOiI1NTciLCJMaW5lQ29sb3IiOnsiJGlkIjoiNTU4IiwiJHR5cGUiOiJOTFJFLkNvbW1vbi5Eb20uU29saWRDb2xvckJydXNoLCBOTFJFLkNvbW1vbiIsIkNvbG9yIjp7IiRpZCI6IjU1OSIsIkEiOjI1NSwiUiI6MjU0LCJHIjoxODYsIkIiOjEwfX0sIkxpbmVXZWlnaHQiOjEuMCwiTGluZVR5cGUiOjAsIlBhcmVudFN0eWxlIjpudWxsfSwiSXNCZWxvd1RpbWViYW5kIjpmYWxzZSwiSGlkZURhdGUiOmZhbHNlLCJTaGFwZVNpemUiOjMsIlNwYWNpbmciOjIuMCwiUGFkZGluZyI6eyIkaWQiOiI1NjAiLCJUb3AiOjcsIkxlZnQiOjMsIlJpZ2h0IjowLCJCb3R0b20iOjJ9LCJTaGFwZVN0eWxlIjp7IiRpZCI6IjU2MSIsIk1hcmdpbiI6eyIkaWQiOiI1NjIiLCJUb3AiOjAsIkxlZnQiOjAsIlJpZ2h0IjowLCJCb3R0b20iOjB9LCJQYWRkaW5nIjp7IiRpZCI6IjU2MyIsIlRvcCI6MCwiTGVmdCI6MCwiUmlnaHQiOjAsIkJvdHRvbSI6MH0sIkJhY2tncm91bmQiOnsiJGlkIjoiNTY0IiwiQ29sb3IiOnsiJGlkIjoiNTY1IiwiQSI6MjU1LCJSIjoyNTQsIkciOjE4NiwiQiI6MTB9fSwiSXNWaXNpYmxlIjp0cnVlLCJXaWR0aCI6MTIuMCwiSGVpZ2h0IjoxNC4wLCJCb3JkZXJTdHlsZSI6eyIkaWQiOiI1NjYiLCJMaW5lQ29sb3IiOnsiJHJlZiI6IjY1In0sIkxpbmVXZWlnaHQiOjAuMCwiTGluZVR5cGUiOjAsIlBhcmVudFN0eWxlIjpudWxsfSwiUGFyZW50U3R5bGUiOm51bGx9LCJUaXRsZVN0eWxlIjp7IiRpZCI6IjU2NyIsIkZvbnRTZXR0aW5ncyI6eyIkaWQiOiI1NjgiLCJGb250U2l6ZSI6MTEsIkZvbnROYW1lIjoiQ2FsaWJyaSIsIklzQm9sZCI6ZmFsc2UsIklzSXRhbGljIjpmYWxzZSwiSXNVbmRlcmxpbmVkIjpmYWxzZSwiUGFyZW50U3R5bGUiOm51bGx9LCJBdXRvU2l6ZSI6MCwiRm9yZWdyb3VuZCI6eyIkaWQiOiI1NjkiLCJDb2xvciI6eyIkaWQiOiI1NzAiLCJBIjoyNTUsIlIiOjI1NSwiRyI6MjE4LCJCIjoxMDF9fSwiTWF4V2lkdGgiOjIwMC4wLCJNYXhIZWlnaHQiOiJJbmZpbml0eSIsIlNtYXJ0Rm9yZWdyb3VuZElzQWN0aXZlIjpmYWxzZSwiSG9yaXpvbnRhbEFsaWdubWVudCI6MSwiVmVydGljYWxBbGlnbm1lbnQiOjAsIlNtYXJ0Rm9yZWdyb3VuZCI6bnVsbCwiTWFyZ2luIjp7IiRpZCI6IjU3MSIsIlRvcCI6MCwiTGVmdCI6MCwiUmlnaHQiOjAsIkJvdHRvbSI6MH0sIlBhZGRpbmciOnsiJGlkIjoiNTcyIiwiVG9wIjowLCJMZWZ0IjowLCJSaWdodCI6MCwiQm90dG9tIjowfSwiQmFja2dyb3VuZCI6eyIkcmVmIjoiNzMifSwiSXNWaXNpYmxlIjp0cnVlLCJXaWR0aCI6MC4wLCJIZWlnaHQiOjAuMCwiQm9yZGVyU3R5bGUiOnsiJGlkIjoiNTczIiwiTGluZUNvbG9yIjpudWxsLCJMaW5lV2VpZ2h0IjowLjAsIkxpbmVUeXBlIjowLCJQYXJlbnRTdHlsZSI6bnVsbH0sIlBhcmVudFN0eWxlIjpudWxsfSwiRGF0ZVN0eWxlIjp7IiRpZCI6IjU3NCIsIkZvbnRTZXR0aW5ncyI6eyIkaWQiOiI1NzUiLCJGb250U2l6ZSI6MTAsIkZvbnROYW1lIjoiQ2FsaWJyaSIsIklzQm9sZCI6ZmFsc2UsIklzSXRhbGljIjpmYWxzZSwiSXNVbmRlcmxpbmVkIjpmYWxzZSwiUGFyZW50U3R5bGUiOm51bGx9LCJBdXRvU2l6ZSI6MCwiRm9yZWdyb3VuZCI6eyIkaWQiOiI1NzYiLCJDb2xvciI6eyIkaWQiOiI1NzciLCJBIjoyNTUsIlIiOjIzNSwiRyI6MjM1LCJCIjoyMDV9fSwiTWF4V2lkdGgiOjIwMC4wLCJNYXhIZWlnaHQiOiJJbmZpbml0eSIsIlNtYXJ0Rm9yZWdyb3VuZElzQWN0aXZlIjpmYWxzZSwiSG9yaXpvbnRhbEFsaWdubWVudCI6MCwiVmVydGljYWxBbGlnbm1lbnQiOjAsIlNtYXJ0Rm9yZWdyb3VuZCI6bnVsbCwiTWFyZ2luIjp7IiRpZCI6IjU3OCIsIlRvcCI6MCwiTGVmdCI6MCwiUmlnaHQiOjAsIkJvdHRvbSI6MH0sIlBhZGRpbmciOnsiJGlkIjoiNTc5IiwiVG9wIjowLCJMZWZ0IjowLCJSaWdodCI6MCwiQm90dG9tIjowfSwiQmFja2dyb3VuZCI6eyIkcmVmIjoiODAifSwiSXNWaXNpYmxlIjp0cnVlLCJXaWR0aCI6MC4wLCJIZWlnaHQiOjAuMCwiQm9yZGVyU3R5bGUiOnsiJGlkIjoiNTgwIiwiTGluZUNvbG9yIjpudWxsLCJMaW5lV2VpZ2h0IjowLjAsIkxpbmVUeXBlIjowLCJQYXJlbnRTdHlsZSI6bnVsbH0sIlBhcmVudFN0eWxlIjpudWxsfSwiRGF0ZUZvcm1hdCI6eyIkaWQiOiI1ODEiLCJGb3JtYXRTdHJpbmciOiJNTU1NIH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3LCJQZXJjZW50YWdlQ29tcGxldGUiOm51bGwsIlBvc2l0aW9uIjp7IlJhdGlvIjowLjAsIklzQ3VzdG9tIjpmYWxzZX0sIkRhdGVGb3JtYXQiOnsiJHJlZiI6IjU4MSJ9LCJJZCI6ImU5ZGQ5Yzc4LTY3OGItNDg3NC1hMjM3LTY0YWMwMmRmNjdiOCIsIkltcG9ydElkIjoiMSIsIlRpdGxlIjoiTmF0aW9uYWwgR2VvZ3JhcGhpYyBUcnVzdCBpcyBsYXVuY2hlZCIsIk5vdGUiOm51bGwsIkh5cGVybGluayI6bnVsbCwiSXNDaGFuZ2VkIjpmYWxzZSwiSXNOZXciOmZhbHNlfSx7IiRpZCI6IjU4MiIsIkRhdGUiOiIyMDAzLTA5LTAxVDIzOjU5OjAwWiIsIlN0eWxlIjp7IiRpZCI6IjU4MyIsIlNoYXBlIjoxLCJDb25uZWN0b3JNYXJnaW4iOnsiJGlkIjoiNTg0IiwiVG9wIjowLCJMZWZ0IjoyLCJSaWdodCI6MiwiQm90dG9tIjowfSwiQ29ubmVjdG9yU3R5bGUiOnsiJGlkIjoiNTg1IiwiTGluZUNvbG9yIjp7IiRpZCI6IjU4NiIsIiR0eXBlIjoiTkxSRS5Db21tb24uRG9tLlNvbGlkQ29sb3JCcnVzaCwgTkxSRS5Db21tb24iLCJDb2xvciI6eyIkaWQiOiI1ODciLCJBIjoyNTUsIlIiOjI1NCwiRyI6MTg2LCJCIjoxMH19LCJMaW5lV2VpZ2h0IjoxLjAsIkxpbmVUeXBlIjowLCJQYXJlbnRTdHlsZSI6bnVsbH0sIklzQmVsb3dUaW1lYmFuZCI6dHJ1ZSwiSGlkZURhdGUiOmZhbHNlLCJTaGFwZVNpemUiOjMsIlNwYWNpbmciOjIuMCwiUGFkZGluZyI6eyIkaWQiOiI1ODgiLCJUb3AiOjcsIkxlZnQiOjMsIlJpZ2h0IjowLCJCb3R0b20iOjJ9LCJTaGFwZVN0eWxlIjp7IiRpZCI6IjU4OSIsIk1hcmdpbiI6eyIkaWQiOiI1OTAiLCJUb3AiOjAsIkxlZnQiOjAsIlJpZ2h0IjowLCJCb3R0b20iOjB9LCJQYWRkaW5nIjp7IiRpZCI6IjU5MSIsIlRvcCI6MCwiTGVmdCI6MCwiUmlnaHQiOjAsIkJvdHRvbSI6MH0sIkJhY2tncm91bmQiOnsiJGlkIjoiNTkyIiwiQ29sb3IiOnsiJGlkIjoiNTkzIiwiQSI6MjU1LCJSIjoyNTQsIkciOjE4NiwiQiI6MTB9fSwiSXNWaXNpYmxlIjp0cnVlLCJXaWR0aCI6MTIuMCwiSGVpZ2h0IjoxNC4wLCJCb3JkZXJTdHlsZSI6eyIkaWQiOiI1OTQiLCJMaW5lQ29sb3IiOnsiJHJlZiI6IjY1In0sIkxpbmVXZWlnaHQiOjAuMCwiTGluZVR5cGUiOjAsIlBhcmVudFN0eWxlIjpudWxsfSwiUGFyZW50U3R5bGUiOm51bGx9LCJUaXRsZVN0eWxlIjp7IiRpZCI6IjU5NSIsIkZvbnRTZXR0aW5ncyI6eyIkaWQiOiI1OTYiLCJGb250U2l6ZSI6MTEsIkZvbnROYW1lIjoiQ2FsaWJyaSIsIklzQm9sZCI6ZmFsc2UsIklzSXRhbGljIjpmYWxzZSwiSXNVbmRlcmxpbmVkIjpmYWxzZSwiUGFyZW50U3R5bGUiOm51bGx9LCJBdXRvU2l6ZSI6MCwiRm9yZWdyb3VuZCI6eyIkaWQiOiI1OTciLCJDb2xvciI6eyIkaWQiOiI1OTgiLCJBIjoyNTUsIlIiOjI1NSwiRyI6MjE4LCJCIjoxMDF9fSwiTWF4V2lkdGgiOjIwMC4wLCJNYXhIZWlnaHQiOiJJbmZpbml0eSIsIlNtYXJ0Rm9yZWdyb3VuZElzQWN0aXZlIjpmYWxzZSwiSG9yaXpvbnRhbEFsaWdubWVudCI6MCwiVmVydGljYWxBbGlnbm1lbnQiOjAsIlNtYXJ0Rm9yZWdyb3VuZCI6bnVsbCwiTWFyZ2luIjp7IiRpZCI6IjU5OSIsIlRvcCI6MCwiTGVmdCI6MCwiUmlnaHQiOjAsIkJvdHRvbSI6MH0sIlBhZGRpbmciOnsiJGlkIjoiNjAwIiwiVG9wIjowLCJMZWZ0IjowLCJSaWdodCI6MCwiQm90dG9tIjowfSwiQmFja2dyb3VuZCI6eyIkcmVmIjoiNzMifSwiSXNWaXNpYmxlIjp0cnVlLCJXaWR0aCI6MC4wLCJIZWlnaHQiOjAuMCwiQm9yZGVyU3R5bGUiOnsiJGlkIjoiNjAxIiwiTGluZUNvbG9yIjpudWxsLCJMaW5lV2VpZ2h0IjowLjAsIkxpbmVUeXBlIjowLCJQYXJlbnRTdHlsZSI6bnVsbH0sIlBhcmVudFN0eWxlIjpudWxsfSwiRGF0ZVN0eWxlIjp7IiRpZCI6IjYwMiIsIkZvbnRTZXR0aW5ncyI6eyIkaWQiOiI2MDMiLCJGb250U2l6ZSI6MTAsIkZvbnROYW1lIjoiQ2FsaWJyaSIsIklzQm9sZCI6ZmFsc2UsIklzSXRhbGljIjpmYWxzZSwiSXNVbmRlcmxpbmVkIjpmYWxzZSwiUGFyZW50U3R5bGUiOm51bGx9LCJBdXRvU2l6ZSI6MCwiRm9yZWdyb3VuZCI6eyIkaWQiOiI2MDQiLCJDb2xvciI6eyIkaWQiOiI2MDUiLCJBIjoyNTUsIlIiOjIzNSwiRyI6MjM1LCJCIjoyMDV9fSwiTWF4V2lkdGgiOjIwMC4wLCJNYXhIZWlnaHQiOiJJbmZpbml0eSIsIlNtYXJ0Rm9yZWdyb3VuZElzQWN0aXZlIjpmYWxzZSwiSG9yaXpvbnRhbEFsaWdubWVudCI6MCwiVmVydGljYWxBbGlnbm1lbnQiOjAsIlNtYXJ0Rm9yZWdyb3VuZCI6bnVsbCwiTWFyZ2luIjp7IiRpZCI6IjYwNiIsIlRvcCI6MCwiTGVmdCI6MCwiUmlnaHQiOjAsIkJvdHRvbSI6MH0sIlBhZGRpbmciOnsiJGlkIjoiNjA3IiwiVG9wIjowLCJMZWZ0IjowLCJSaWdodCI6MCwiQm90dG9tIjowfSwiQmFja2dyb3VuZCI6eyIkcmVmIjoiODAifSwiSXNWaXNpYmxlIjp0cnVlLCJXaWR0aCI6MC4wLCJIZWlnaHQiOjAuMCwiQm9yZGVyU3R5bGUiOnsiJGlkIjoiNjA4IiwiTGluZUNvbG9yIjpudWxsLCJMaW5lV2VpZ2h0IjowLjAsIkxpbmVUeXBlIjowLCJQYXJlbnRTdHlsZSI6bnVsbH0sIlBhcmVudFN0eWxlIjpudWxsfSwiRGF0ZUZvcm1hdCI6eyIkaWQiOiI2MDk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OCwiUGVyY2VudGFnZUNvbXBsZXRlIjpudWxsLCJQb3NpdGlvbiI6eyJSYXRpbyI6MC4yMTY0ODE0NjMxMTQ0MjA1NywiSXNDdXN0b20iOnRydWV9LCJEYXRlRm9ybWF0Ijp7IiRyZWYiOiI2MDkifSwiSWQiOiI2MzQ1OTM5Zi1lOTAyLTRlOTYtODExNy1kYjMwNDg0MjYyYTMiLCJJbXBvcnRJZCI6IjEiLCJUaXRsZSI6Ik5HIFNwZWFrZXJzIEJ1cmVhdSBpcyBmb3JtZWQiLCJOb3RlIjpudWxsLCJIeXBlcmxpbmsiOm51bGwsIklzQ2hhbmdlZCI6ZmFsc2UsIklzTmV3IjpmYWxzZX0seyIkaWQiOiI2MTAiLCJEYXRlIjoiMjAwOC0xMS0wMVQyMzo1OTowMFoiLCJTdHlsZSI6eyIkaWQiOiI2MTEiLCJTaGFwZSI6MSwiQ29ubmVjdG9yTWFyZ2luIjp7IiRpZCI6IjYxMiIsIlRvcCI6MCwiTGVmdCI6MiwiUmlnaHQiOjIsIkJvdHRvbSI6MH0sIkNvbm5lY3RvclN0eWxlIjp7IiRpZCI6IjYxMyIsIkxpbmVDb2xvciI6eyIkaWQiOiI2MTQiLCIkdHlwZSI6Ik5MUkUuQ29tbW9uLkRvbS5Tb2xpZENvbG9yQnJ1c2gsIE5MUkUuQ29tbW9uIiwiQ29sb3IiOnsiJGlkIjoiNjE1IiwiQSI6MjU1LCJSIjoyNTQsIkciOjE4NiwiQiI6MTB9fSwiTGluZVdlaWdodCI6MS4wLCJMaW5lVHlwZSI6MCwiUGFyZW50U3R5bGUiOm51bGx9LCJJc0JlbG93VGltZWJhbmQiOmZhbHNlLCJIaWRlRGF0ZSI6ZmFsc2UsIlNoYXBlU2l6ZSI6MywiU3BhY2luZyI6Mi4wLCJQYWRkaW5nIjp7IiRpZCI6IjYxNiIsIlRvcCI6NywiTGVmdCI6MywiUmlnaHQiOjAsIkJvdHRvbSI6Mn0sIlNoYXBlU3R5bGUiOnsiJGlkIjoiNjE3IiwiTWFyZ2luIjp7IiRpZCI6IjYxOCIsIlRvcCI6MCwiTGVmdCI6MCwiUmlnaHQiOjAsIkJvdHRvbSI6MH0sIlBhZGRpbmciOnsiJGlkIjoiNjE5IiwiVG9wIjowLCJMZWZ0IjowLCJSaWdodCI6MCwiQm90dG9tIjowfSwiQmFja2dyb3VuZCI6eyIkaWQiOiI2MjAiLCJDb2xvciI6eyIkaWQiOiI2MjEiLCJBIjoyNTUsIlIiOjI1NCwiRyI6MTg2LCJCIjoxMH19LCJJc1Zpc2libGUiOnRydWUsIldpZHRoIjoxMi4wLCJIZWlnaHQiOjE0LjAsIkJvcmRlclN0eWxlIjp7IiRpZCI6IjYyMiIsIkxpbmVDb2xvciI6eyIkcmVmIjoiNjUifSwiTGluZVdlaWdodCI6MC4wLCJMaW5lVHlwZSI6MCwiUGFyZW50U3R5bGUiOm51bGx9LCJQYXJlbnRTdHlsZSI6bnVsbH0sIlRpdGxlU3R5bGUiOnsiJGlkIjoiNjIzIiwiRm9udFNldHRpbmdzIjp7IiRpZCI6IjYyNCIsIkZvbnRTaXplIjoxMSwiRm9udE5hbWUiOiJDYWxpYnJpIiwiSXNCb2xkIjpmYWxzZSwiSXNJdGFsaWMiOmZhbHNlLCJJc1VuZGVybGluZWQiOmZhbHNlLCJQYXJlbnRTdHlsZSI6bnVsbH0sIkF1dG9TaXplIjowLCJGb3JlZ3JvdW5kIjp7IiRpZCI6IjYyNSIsIkNvbG9yIjp7IiRpZCI6IjYyNiIsIkEiOjI1NSwiUiI6MjU1LCJHIjoyMTgsIkIiOjEwMX19LCJNYXhXaWR0aCI6MjAwLjAsIk1heEhlaWdodCI6IkluZmluaXR5IiwiU21hcnRGb3JlZ3JvdW5kSXNBY3RpdmUiOmZhbHNlLCJIb3Jpem9udGFsQWxpZ25tZW50IjoxLCJWZXJ0aWNhbEFsaWdubWVudCI6MCwiU21hcnRGb3JlZ3JvdW5kIjpudWxsLCJNYXJnaW4iOnsiJGlkIjoiNjI3IiwiVG9wIjowLCJMZWZ0IjowLCJSaWdodCI6MCwiQm90dG9tIjowfSwiUGFkZGluZyI6eyIkaWQiOiI2MjgiLCJUb3AiOjAsIkxlZnQiOjAsIlJpZ2h0IjowLCJCb3R0b20iOjB9LCJCYWNrZ3JvdW5kIjp7IiRyZWYiOiI3MyJ9LCJJc1Zpc2libGUiOnRydWUsIldpZHRoIjowLjAsIkhlaWdodCI6MC4wLCJCb3JkZXJTdHlsZSI6eyIkaWQiOiI2MjkiLCJMaW5lQ29sb3IiOm51bGwsIkxpbmVXZWlnaHQiOjAuMCwiTGluZVR5cGUiOjAsIlBhcmVudFN0eWxlIjpudWxsfSwiUGFyZW50U3R5bGUiOm51bGx9LCJEYXRlU3R5bGUiOnsiJGlkIjoiNjMwIiwiRm9udFNldHRpbmdzIjp7IiRpZCI6IjYzMSIsIkZvbnRTaXplIjoxMCwiRm9udE5hbWUiOiJDYWxpYnJpIiwiSXNCb2xkIjpmYWxzZSwiSXNJdGFsaWMiOmZhbHNlLCJJc1VuZGVybGluZWQiOmZhbHNlLCJQYXJlbnRTdHlsZSI6bnVsbH0sIkF1dG9TaXplIjowLCJGb3JlZ3JvdW5kIjp7IiRpZCI6IjYzMiIsIkNvbG9yIjp7IiRpZCI6IjYzMyIsIkEiOjI1NSwiUiI6MjM1LCJHIjoyMzUsIkIiOjIwNX19LCJNYXhXaWR0aCI6MjAwLjAsIk1heEhlaWdodCI6IkluZmluaXR5IiwiU21hcnRGb3JlZ3JvdW5kSXNBY3RpdmUiOmZhbHNlLCJIb3Jpem9udGFsQWxpZ25tZW50IjowLCJWZXJ0aWNhbEFsaWdubWVudCI6MCwiU21hcnRGb3JlZ3JvdW5kIjpudWxsLCJNYXJnaW4iOnsiJGlkIjoiNjM0IiwiVG9wIjowLCJMZWZ0IjowLCJSaWdodCI6MCwiQm90dG9tIjowfSwiUGFkZGluZyI6eyIkaWQiOiI2MzUiLCJUb3AiOjAsIkxlZnQiOjAsIlJpZ2h0IjowLCJCb3R0b20iOjB9LCJCYWNrZ3JvdW5kIjp7IiRyZWYiOiI4MCJ9LCJJc1Zpc2libGUiOnRydWUsIldpZHRoIjowLjAsIkhlaWdodCI6MC4wLCJCb3JkZXJTdHlsZSI6eyIkaWQiOiI2MzYiLCJMaW5lQ29sb3IiOm51bGwsIkxpbmVXZWlnaHQiOjAuMCwiTGluZVR5cGUiOjAsIlBhcmVudFN0eWxlIjpudWxsfSwiUGFyZW50U3R5bGUiOm51bGx9LCJEYXRlRm9ybWF0Ijp7IiRpZCI6IjYzNy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5LCJQZXJjZW50YWdlQ29tcGxldGUiOm51bGwsIlBvc2l0aW9uIjp7IlJhdGlvIjowLjI4OTY2MjU4MzY2OTAyNjcsIklzQ3VzdG9tIjpmYWxzZX0sIkRhdGVGb3JtYXQiOnsiJHJlZiI6IjYzNyJ9LCJJZCI6IjkzYTIyNTBkLTBiOTQtNDhjOS05ZTdlLTU3ODFkYmYyZDRhMSIsIkltcG9ydElkIjoiMSIsIlRpdGxlIjoiTkdTIG9wZW5zIGl0cyBmaXJzdCBnbG9iYWwgcmV0YWlsIHN0b3JlIiwiTm90ZSI6bnVsbCwiSHlwZXJsaW5rIjpudWxsLCJJc0NoYW5nZWQiOmZhbHNlLCJJc05ldyI6ZmFsc2V9LHsiJGlkIjoiNjM4IiwiRGF0ZSI6IjIwMTEtMDYtMDFUMjM6NTk6MDBaIiwiU3R5bGUiOnsiJGlkIjoiNjM5IiwiU2hhcGUiOjEsIkNvbm5lY3Rvck1hcmdpbiI6eyIkaWQiOiI2NDAiLCJUb3AiOjAsIkxlZnQiOjIsIlJpZ2h0IjoyLCJCb3R0b20iOjB9LCJDb25uZWN0b3JTdHlsZSI6eyIkaWQiOiI2NDEiLCJMaW5lQ29sb3IiOnsiJHJlZiI6IjU2In0sIkxpbmVXZWlnaHQiOjEuMCwiTGluZVR5cGUiOjAsIlBhcmVudFN0eWxlIjpudWxsfSwiSXNCZWxvd1RpbWViYW5kIjpmYWxzZSwiSGlkZURhdGUiOmZhbHNlLCJTaGFwZVNpemUiOjAsIlNwYWNpbmciOjIuMCwiUGFkZGluZyI6eyIkaWQiOiI2NDIiLCJUb3AiOjcsIkxlZnQiOjMsIlJpZ2h0IjowLCJCb3R0b20iOjJ9LCJTaGFwZVN0eWxlIjp7IiRpZCI6IjY0MyIsIk1hcmdpbiI6eyIkaWQiOiI2NDQiLCJUb3AiOjAsIkxlZnQiOjAsIlJpZ2h0IjowLCJCb3R0b20iOjB9LCJQYWRkaW5nIjp7IiRpZCI6IjY0NSIsIlRvcCI6MCwiTGVmdCI6MCwiUmlnaHQiOjAsIkJvdHRvbSI6MH0sIkJhY2tncm91bmQiOnsiJGlkIjoiNjQ2IiwiQ29sb3IiOnsiJGlkIjoiNjQ3IiwiQSI6MjU1LCJSIjowLCJHIjoxMTQsIkIiOjE4OH19LCJJc1Zpc2libGUiOnRydWUsIldpZHRoIjoxMi4wLCJIZWlnaHQiOjE0LjAsIkJvcmRlclN0eWxlIjp7IiRpZCI6IjY0OCIsIkxpbmVDb2xvciI6eyIkcmVmIjoiNjUifSwiTGluZVdlaWdodCI6MC4wLCJMaW5lVHlwZSI6MCwiUGFyZW50U3R5bGUiOm51bGx9LCJQYXJlbnRTdHlsZSI6bnVsbH0sIlRpdGxlU3R5bGUiOnsiJGlkIjoiNjQ5IiwiRm9udFNldHRpbmdzIjp7IiRpZCI6IjY1MCIsIkZvbnRTaXplIjoxMSwiRm9udE5hbWUiOiJDYWxpYnJpIiwiSXNCb2xkIjpmYWxzZSwiSXNJdGFsaWMiOmZhbHNlLCJJc1VuZGVybGluZWQiOmZhbHNlLCJQYXJlbnRTdHlsZSI6bnVsbH0sIkF1dG9TaXplIjowLCJGb3JlZ3JvdW5kIjp7IiRyZWYiOiI2OSJ9LCJNYXhXaWR0aCI6MjAwLjAsIk1heEhlaWdodCI6IkluZmluaXR5IiwiU21hcnRGb3JlZ3JvdW5kSXNBY3RpdmUiOmZhbHNlLCJIb3Jpem9udGFsQWxpZ25tZW50IjoxLCJWZXJ0aWNhbEFsaWdubWVudCI6MCwiU21hcnRGb3JlZ3JvdW5kIjpudWxsLCJNYXJnaW4iOnsiJGlkIjoiNjUxIiwiVG9wIjowLCJMZWZ0IjowLCJSaWdodCI6MCwiQm90dG9tIjowfSwiUGFkZGluZyI6eyIkaWQiOiI2NTIiLCJUb3AiOjAsIkxlZnQiOjAsIlJpZ2h0IjowLCJCb3R0b20iOjB9LCJCYWNrZ3JvdW5kIjp7IiRyZWYiOiI3MyJ9LCJJc1Zpc2libGUiOnRydWUsIldpZHRoIjowLjAsIkhlaWdodCI6MC4wLCJCb3JkZXJTdHlsZSI6eyIkaWQiOiI2NTMiLCJMaW5lQ29sb3IiOm51bGwsIkxpbmVXZWlnaHQiOjAuMCwiTGluZVR5cGUiOjAsIlBhcmVudFN0eWxlIjpudWxsfSwiUGFyZW50U3R5bGUiOm51bGx9LCJEYXRlU3R5bGUiOnsiJGlkIjoiNjU0IiwiRm9udFNldHRpbmdzIjp7IiRpZCI6IjY1N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GlkIjoiNjU2IiwiVG9wIjowLCJMZWZ0IjowLCJSaWdodCI6MCwiQm90dG9tIjowfSwiUGFkZGluZyI6eyIkaWQiOiI2NTciLCJUb3AiOjAsIkxlZnQiOjAsIlJpZ2h0IjowLCJCb3R0b20iOjB9LCJCYWNrZ3JvdW5kIjp7IiRyZWYiOiI4MCJ9LCJJc1Zpc2libGUiOnRydWUsIldpZHRoIjowLjAsIkhlaWdodCI6MC4wLCJCb3JkZXJTdHlsZSI6eyIkaWQiOiI2NTgiLCJMaW5lQ29sb3IiOm51bGwsIkxpbmVXZWlnaHQiOjAuMCwiTGluZVR5cGUiOjAsIlBhcmVudFN0eWxlIjpudWxsfSwiUGFyZW50U3R5bGUiOm51bGx9LCJEYXRlRm9ybWF0Ijp7IiRpZCI6IjY1O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mZhbHNlLCJQYXJlbnRTdHlsZSI6bnVsbH0sIkluZGV4IjoyMCwiUGVyY2VudGFnZUNvbXBsZXRlIjpudWxsLCJQb3NpdGlvbiI6eyJSYXRpbyI6MC4wLCJJc0N1c3RvbSI6ZmFsc2V9LCJEYXRlRm9ybWF0Ijp7IiRyZWYiOiI2NTkifSwiSWQiOiIwNjg5MWFkOC05YmY0LTQ4MDktOTNiZC0zZGY5NTBmYjQ5NzYiLCJJbXBvcnRJZCI6IjEiLCJUaXRsZSI6IkphbWVzIENhbWVyb24gaXMgbmFtZWQgTmF0aW9uYWwgR2VvZ3JhcGhpYyBFeHBsb3Jlci1pbi1SZXNpZGVuY2UiLCJOb3RlIjpudWxsLCJIeXBlcmxpbmsiOm51bGwsIklzQ2hhbmdlZCI6ZmFsc2UsIklzTmV3IjpmYWxzZX0seyIkaWQiOiI2NjAiLCJEYXRlIjoiMjAxMS0xMi0wMVQyMzo1OTowMFoiLCJTdHlsZSI6eyIkaWQiOiI2NjEiLCJTaGFwZSI6MSwiQ29ubmVjdG9yTWFyZ2luIjp7IiRpZCI6IjY2MiIsIlRvcCI6MCwiTGVmdCI6MiwiUmlnaHQiOjIsIkJvdHRvbSI6MH0sIkNvbm5lY3RvclN0eWxlIjp7IiRpZCI6IjY2MyIsIkxpbmVDb2xvciI6eyIkaWQiOiI2NjQiLCIkdHlwZSI6Ik5MUkUuQ29tbW9uLkRvbS5Tb2xpZENvbG9yQnJ1c2gsIE5MUkUuQ29tbW9uIiwiQ29sb3IiOnsiJGlkIjoiNjY1IiwiQSI6MjU1LCJSIjoyNTQsIkciOjE4NiwiQiI6MTB9fSwiTGluZVdlaWdodCI6MS4wLCJMaW5lVHlwZSI6MCwiUGFyZW50U3R5bGUiOm51bGx9LCJJc0JlbG93VGltZWJhbmQiOnRydWUsIkhpZGVEYXRlIjpmYWxzZSwiU2hhcGVTaXplIjozLCJTcGFjaW5nIjoyLjAsIlBhZGRpbmciOnsiJGlkIjoiNjY2IiwiVG9wIjo3LCJMZWZ0IjozLCJSaWdodCI6MCwiQm90dG9tIjoyfSwiU2hhcGVTdHlsZSI6eyIkaWQiOiI2NjciLCJNYXJnaW4iOnsiJGlkIjoiNjY4IiwiVG9wIjowLCJMZWZ0IjowLCJSaWdodCI6MCwiQm90dG9tIjowfSwiUGFkZGluZyI6eyIkaWQiOiI2NjkiLCJUb3AiOjAsIkxlZnQiOjAsIlJpZ2h0IjowLCJCb3R0b20iOjB9LCJCYWNrZ3JvdW5kIjp7IiRpZCI6IjY3MCIsIkNvbG9yIjp7IiRpZCI6IjY3MSIsIkEiOjI1NSwiUiI6MjU0LCJHIjoxODYsIkIiOjEwfX0sIklzVmlzaWJsZSI6dHJ1ZSwiV2lkdGgiOjEyLjAsIkhlaWdodCI6MTQuMCwiQm9yZGVyU3R5bGUiOnsiJGlkIjoiNjcyIiwiTGluZUNvbG9yIjp7IiRyZWYiOiI2NSJ9LCJMaW5lV2VpZ2h0IjowLjAsIkxpbmVUeXBlIjowLCJQYXJlbnRTdHlsZSI6bnVsbH0sIlBhcmVudFN0eWxlIjpudWxsfSwiVGl0bGVTdHlsZSI6eyIkaWQiOiI2NzMiLCJGb250U2V0dGluZ3MiOnsiJGlkIjoiNjc0IiwiRm9udFNpemUiOjExLCJGb250TmFtZSI6IkNhbGlicmkiLCJJc0JvbGQiOmZhbHNlLCJJc0l0YWxpYyI6ZmFsc2UsIklzVW5kZXJsaW5lZCI6ZmFsc2UsIlBhcmVudFN0eWxlIjpudWxsfSwiQXV0b1NpemUiOjAsIkZvcmVncm91bmQiOnsiJGlkIjoiNjc1IiwiQ29sb3IiOnsiJGlkIjoiNjc2IiwiQSI6MjU1LCJSIjoyNTUsIkciOjIxOCwiQiI6MTAxfX0sIk1heFdpZHRoIjoyMDAuMCwiTWF4SGVpZ2h0IjoiSW5maW5pdHkiLCJTbWFydEZvcmVncm91bmRJc0FjdGl2ZSI6ZmFsc2UsIkhvcml6b250YWxBbGlnbm1lbnQiOjEsIlZlcnRpY2FsQWxpZ25tZW50IjowLCJTbWFydEZvcmVncm91bmQiOm51bGwsIk1hcmdpbiI6eyIkaWQiOiI2NzciLCJUb3AiOjAsIkxlZnQiOjAsIlJpZ2h0IjowLCJCb3R0b20iOjB9LCJQYWRkaW5nIjp7IiRpZCI6IjY3OCIsIlRvcCI6MCwiTGVmdCI6MCwiUmlnaHQiOjAsIkJvdHRvbSI6MH0sIkJhY2tncm91bmQiOnsiJHJlZiI6IjczIn0sIklzVmlzaWJsZSI6dHJ1ZSwiV2lkdGgiOjAuMCwiSGVpZ2h0IjowLjAsIkJvcmRlclN0eWxlIjp7IiRpZCI6IjY3OSIsIkxpbmVDb2xvciI6bnVsbCwiTGluZVdlaWdodCI6MC4wLCJMaW5lVHlwZSI6MCwiUGFyZW50U3R5bGUiOm51bGx9LCJQYXJlbnRTdHlsZSI6bnVsbH0sIkRhdGVTdHlsZSI6eyIkaWQiOiI2ODAiLCJGb250U2V0dGluZ3MiOnsiJGlkIjoiNjgxIiwiRm9udFNpemUiOjEwLCJGb250TmFtZSI6IkNhbGlicmkiLCJJc0JvbGQiOmZhbHNlLCJJc0l0YWxpYyI6ZmFsc2UsIklzVW5kZXJsaW5lZCI6ZmFsc2UsIlBhcmVudFN0eWxlIjpudWxsfSwiQXV0b1NpemUiOjAsIkZvcmVncm91bmQiOnsiJGlkIjoiNjgyIiwiQ29sb3IiOnsiJGlkIjoiNjgzIiwiQSI6MjU1LCJSIjoyMzUsIkciOjIzNSwiQiI6MjA1fX0sIk1heFdpZHRoIjoyMDAuMCwiTWF4SGVpZ2h0IjoiSW5maW5pdHkiLCJTbWFydEZvcmVncm91bmRJc0FjdGl2ZSI6ZmFsc2UsIkhvcml6b250YWxBbGlnbm1lbnQiOjAsIlZlcnRpY2FsQWxpZ25tZW50IjowLCJTbWFydEZvcmVncm91bmQiOm51bGwsIk1hcmdpbiI6eyIkaWQiOiI2ODQiLCJUb3AiOjAsIkxlZnQiOjAsIlJpZ2h0IjowLCJCb3R0b20iOjB9LCJQYWRkaW5nIjp7IiRpZCI6IjY4NSIsIlRvcCI6MCwiTGVmdCI6MCwiUmlnaHQiOjAsIkJvdHRvbSI6MH0sIkJhY2tncm91bmQiOnsiJHJlZiI6IjgwIn0sIklzVmlzaWJsZSI6dHJ1ZSwiV2lkdGgiOjAuMCwiSGVpZ2h0IjowLjAsIkJvcmRlclN0eWxlIjp7IiRpZCI6IjY4NiIsIkxpbmVDb2xvciI6bnVsbCwiTGluZVdlaWdodCI6MC4wLCJMaW5lVHlwZSI6MCwiUGFyZW50U3R5bGUiOm51bGx9LCJQYXJlbnRTdHlsZSI6bnVsbH0sIkRhdGVGb3JtYXQiOnsiJGlkIjoiNjg3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EsIlBlcmNlbnRhZ2VDb21wbGV0ZSI6bnVsbCwiUG9zaXRpb24iOnsiUmF0aW8iOjAuMTQ4NjQyMDE3MjIzMjE2ODgsIklzQ3VzdG9tIjp0cnVlfSwiRGF0ZUZvcm1hdCI6eyIkcmVmIjoiNjg3In0sIklkIjoiZjg2YTU2ZDEtMWYxNC00N2FjLTg0YTQtODc4MDc4ZDk5Y2FkIiwiSW1wb3J0SWQiOiIxIiwiVGl0bGUiOiJUaGUgR2xvYmFsIEV4cGxvcmF0aW9uIEZ1bmQgaXMgbGF1bmNoZWQiLCJOb3RlIjpudWxsLCJIeXBlcmxpbmsiOm51bGwsIklzQ2hhbmdlZCI6ZmFsc2UsIklzTmV3IjpmYWxzZX0seyIkaWQiOiI2ODgiLCJEYXRlIjoiMjAxNC0wMS0wMVQyMzo1OTowMFoiLCJTdHlsZSI6eyIkaWQiOiI2ODkiLCJTaGFwZSI6MSwiQ29ubmVjdG9yTWFyZ2luIjp7IiRpZCI6IjY5MCIsIlRvcCI6MCwiTGVmdCI6MiwiUmlnaHQiOjIsIkJvdHRvbSI6MH0sIkNvbm5lY3RvclN0eWxlIjp7IiRpZCI6IjY5MSIsIkxpbmVDb2xvciI6eyIkcmVmIjoiNTYifSwiTGluZVdlaWdodCI6MS4wLCJMaW5lVHlwZSI6MCwiUGFyZW50U3R5bGUiOm51bGx9LCJJc0JlbG93VGltZWJhbmQiOmZhbHNlLCJIaWRlRGF0ZSI6ZmFsc2UsIlNoYXBlU2l6ZSI6MywiU3BhY2luZyI6Mi4wLCJQYWRkaW5nIjp7IiRpZCI6IjY5MiIsIlRvcCI6NywiTGVmdCI6MywiUmlnaHQiOjAsIkJvdHRvbSI6Mn0sIlNoYXBlU3R5bGUiOnsiJGlkIjoiNjkzIiwiTWFyZ2luIjp7IiRpZCI6IjY5NCIsIlRvcCI6MCwiTGVmdCI6MCwiUmlnaHQiOjAsIkJvdHRvbSI6MH0sIlBhZGRpbmciOnsiJGlkIjoiNjk1IiwiVG9wIjowLCJMZWZ0IjowLCJSaWdodCI6MCwiQm90dG9tIjowfSwiQmFja2dyb3VuZCI6eyIkaWQiOiI2OTYiLCJDb2xvciI6eyIkaWQiOiI2OTciLCJBIjoyNTUsIlIiOjI1NCwiRyI6MTg2LCJCIjoxMH19LCJJc1Zpc2libGUiOnRydWUsIldpZHRoIjoxMi4wLCJIZWlnaHQiOjE0LjAsIkJvcmRlclN0eWxlIjp7IiRpZCI6IjY5OCIsIkxpbmVDb2xvciI6eyIkcmVmIjoiNjUifSwiTGluZVdlaWdodCI6MC4wLCJMaW5lVHlwZSI6MCwiUGFyZW50U3R5bGUiOm51bGx9LCJQYXJlbnRTdHlsZSI6bnVsbH0sIlRpdGxlU3R5bGUiOnsiJGlkIjoiNjk5IiwiRm9udFNldHRpbmdzIjp7IiRpZCI6IjcwMCIsIkZvbnRTaXplIjoxMSwiRm9udE5hbWUiOiJDYWxpYnJpIiwiSXNCb2xkIjpmYWxzZSwiSXNJdGFsaWMiOmZhbHNlLCJJc1VuZGVybGluZWQiOmZhbHNlLCJQYXJlbnRTdHlsZSI6bnVsbH0sIkF1dG9TaXplIjoyLCJGb3JlZ3JvdW5kIjp7IiRpZCI6IjcwMSIsIkNvbG9yIjp7IiRpZCI6IjcwMiIsIkEiOjI1NSwiUiI6MjU1LCJHIjoyMTgsIkIiOjEwMX19LCJNYXhXaWR0aCI6MTg3LjAyOTkyMjQ4NTM1MTU2LCJNYXhIZWlnaHQiOiJJbmZpbml0eSIsIlNtYXJ0Rm9yZWdyb3VuZElzQWN0aXZlIjpmYWxzZSwiSG9yaXpvbnRhbEFsaWdubWVudCI6MCwiVmVydGljYWxBbGlnbm1lbnQiOjAsIlNtYXJ0Rm9yZWdyb3VuZCI6bnVsbCwiTWFyZ2luIjp7IiRpZCI6IjcwMyIsIlRvcCI6MCwiTGVmdCI6MCwiUmlnaHQiOjAsIkJvdHRvbSI6MH0sIlBhZGRpbmciOnsiJGlkIjoiNzA0IiwiVG9wIjowLCJMZWZ0IjowLCJSaWdodCI6MCwiQm90dG9tIjowfSwiQmFja2dyb3VuZCI6eyIkcmVmIjoiNzMifSwiSXNWaXNpYmxlIjp0cnVlLCJXaWR0aCI6MC4wLCJIZWlnaHQiOjAuMCwiQm9yZGVyU3R5bGUiOnsiJGlkIjoiNzA1IiwiTGluZUNvbG9yIjpudWxsLCJMaW5lV2VpZ2h0IjowLjAsIkxpbmVUeXBlIjowLCJQYXJlbnRTdHlsZSI6bnVsbH0sIlBhcmVudFN0eWxlIjpudWxsfSwiRGF0ZVN0eWxlIjp7IiRpZCI6IjcwNiIsIkZvbnRTZXR0aW5ncyI6eyIkaWQiOiI3MDciLCJGb250U2l6ZSI6MTAsIkZvbnROYW1lIjoiQ2FsaWJyaSIsIklzQm9sZCI6ZmFsc2UsIklzSXRhbGljIjpmYWxzZSwiSXNVbmRlcmxpbmVkIjpmYWxzZSwiUGFyZW50U3R5bGUiOm51bGx9LCJBdXRvU2l6ZSI6MCwiRm9yZWdyb3VuZCI6eyIkaWQiOiI3MDgiLCJDb2xvciI6eyIkaWQiOiI3MDkiLCJBIjoyNTUsIlIiOjIzNSwiRyI6MjM1LCJCIjoyMDV9fSwiTWF4V2lkdGgiOjIwMC4wLCJNYXhIZWlnaHQiOiJJbmZpbml0eSIsIlNtYXJ0Rm9yZWdyb3VuZElzQWN0aXZlIjpmYWxzZSwiSG9yaXpvbnRhbEFsaWdubWVudCI6MCwiVmVydGljYWxBbGlnbm1lbnQiOjAsIlNtYXJ0Rm9yZWdyb3VuZCI6bnVsbCwiTWFyZ2luIjp7IiRpZCI6IjcxMCIsIlRvcCI6MCwiTGVmdCI6MCwiUmlnaHQiOjAsIkJvdHRvbSI6MH0sIlBhZGRpbmciOnsiJGlkIjoiNzExIiwiVG9wIjowLCJMZWZ0IjowLCJSaWdodCI6MCwiQm90dG9tIjowfSwiQmFja2dyb3VuZCI6eyIkcmVmIjoiODAifSwiSXNWaXNpYmxlIjp0cnVlLCJXaWR0aCI6MC4wLCJIZWlnaHQiOjAuMCwiQm9yZGVyU3R5bGUiOnsiJGlkIjoiNzEyIiwiTGluZUNvbG9yIjpudWxsLCJMaW5lV2VpZ2h0IjowLjAsIkxpbmVUeXBlIjowLCJQYXJlbnRTdHlsZSI6bnVsbH0sIlBhcmVudFN0eWxlIjpudWxsfSwiRGF0ZUZvcm1hdCI6eyIkaWQiOiI3MTM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MiwiUGVyY2VudGFnZUNvbXBsZXRlIjpudWxsLCJQb3NpdGlvbiI6eyJSYXRpbyI6MC4xNzIwOTQ2NDE3OTE0NDk2NSwiSXNDdXN0b20iOmZhbHNlfSwiRGF0ZUZvcm1hdCI6eyIkcmVmIjoiNzEzIn0sIklkIjoiYWU3Mzc1ZWQtMmE5ZS00ODI2LWE4NGEtNWIxMGEwM2I4YTY5IiwiSW1wb3J0SWQiOiIxIiwiVGl0bGUiOiJHYXJ5IEtuZWxsIGJlY29tZXMgcHJlc2lkZW50IG9mIE5HUyIsIk5vdGUiOm51bGwsIkh5cGVybGluayI6bnVsbCwiSXNDaGFuZ2VkIjpmYWxzZSwiSXNOZXciOmZhbHNlfSx7IiRpZCI6IjcxNCIsIkRhdGUiOiIyMDE1LTA5LTA5VDIzOjU5OjAwWiIsIlN0eWxlIjp7IiRpZCI6IjcxNSIsIlNoYXBlIjoxLCJDb25uZWN0b3JNYXJnaW4iOnsiJGlkIjoiNzE2IiwiVG9wIjowLCJMZWZ0IjoyLCJSaWdodCI6MiwiQm90dG9tIjowfSwiQ29ubmVjdG9yU3R5bGUiOnsiJGlkIjoiNzE3IiwiTGluZUNvbG9yIjp7IiRyZWYiOiI1NiJ9LCJMaW5lV2VpZ2h0IjoxLjAsIkxpbmVUeXBlIjowLCJQYXJlbnRTdHlsZSI6bnVsbH0sIklzQmVsb3dUaW1lYmFuZCI6ZmFsc2UsIkhpZGVEYXRlIjpmYWxzZSwiU2hhcGVTaXplIjowLCJTcGFjaW5nIjoyLjAsIlBhZGRpbmciOnsiJGlkIjoiNzE4IiwiVG9wIjo3LCJMZWZ0IjozLCJSaWdodCI6MCwiQm90dG9tIjoyfSwiU2hhcGVTdHlsZSI6eyIkaWQiOiI3MTkiLCJNYXJnaW4iOnsiJGlkIjoiNzIwIiwiVG9wIjowLCJMZWZ0IjowLCJSaWdodCI6MCwiQm90dG9tIjowfSwiUGFkZGluZyI6eyIkaWQiOiI3MjEiLCJUb3AiOjAsIkxlZnQiOjAsIlJpZ2h0IjowLCJCb3R0b20iOjB9LCJCYWNrZ3JvdW5kIjp7IiRpZCI6IjcyMiIsIkNvbG9yIjp7IiRpZCI6IjcyMyIsIkEiOjI1NSwiUiI6MCwiRyI6MTE0LCJCIjoxODh9fSwiSXNWaXNpYmxlIjp0cnVlLCJXaWR0aCI6MTIuMCwiSGVpZ2h0IjoxNC4wLCJCb3JkZXJTdHlsZSI6eyIkaWQiOiI3MjQiLCJMaW5lQ29sb3IiOnsiJHJlZiI6IjY1In0sIkxpbmVXZWlnaHQiOjAuMCwiTGluZVR5cGUiOjAsIlBhcmVudFN0eWxlIjpudWxsfSwiUGFyZW50U3R5bGUiOm51bGx9LCJUaXRsZVN0eWxlIjp7IiRpZCI6IjcyNSIsIkZvbnRTZXR0aW5ncyI6eyIkaWQiOiI3MjYiLCJGb250U2l6ZSI6MTEsIkZvbnROYW1lIjoiQ2FsaWJyaSIsIklzQm9sZCI6ZmFsc2UsIklzSXRhbGljIjpmYWxzZSwiSXNVbmRlcmxpbmVkIjpmYWxzZSwiUGFyZW50U3R5bGUiOm51bGx9LCJBdXRvU2l6ZSI6MiwiRm9yZWdyb3VuZCI6eyIkcmVmIjoiNjkifSwiTWF4V2lkdGgiOjE2NC44NjI5MTUwMzkwNjI1LCJNYXhIZWlnaHQiOiJJbmZpbml0eSIsIlNtYXJ0Rm9yZWdyb3VuZElzQWN0aXZlIjpmYWxzZSwiSG9yaXpvbnRhbEFsaWdubWVudCI6MSwiVmVydGljYWxBbGlnbm1lbnQiOjAsIlNtYXJ0Rm9yZWdyb3VuZCI6bnVsbCwiTWFyZ2luIjp7IiRpZCI6IjcyNyIsIlRvcCI6MCwiTGVmdCI6MCwiUmlnaHQiOjAsIkJvdHRvbSI6MH0sIlBhZGRpbmciOnsiJGlkIjoiNzI4IiwiVG9wIjowLCJMZWZ0IjowLCJSaWdodCI6MCwiQm90dG9tIjowfSwiQmFja2dyb3VuZCI6eyIkcmVmIjoiNzMifSwiSXNWaXNpYmxlIjp0cnVlLCJXaWR0aCI6MC4wLCJIZWlnaHQiOjAuMCwiQm9yZGVyU3R5bGUiOnsiJGlkIjoiNzI5IiwiTGluZUNvbG9yIjpudWxsLCJMaW5lV2VpZ2h0IjowLjAsIkxpbmVUeXBlIjowLCJQYXJlbnRTdHlsZSI6bnVsbH0sIlBhcmVudFN0eWxlIjpudWxsfSwiRGF0ZVN0eWxlIjp7IiRpZCI6IjczMCIsIkZvbnRTZXR0aW5ncyI6eyIkaWQiOiI3MzE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TWFyZ2luIjp7IiRpZCI6IjczMiIsIlRvcCI6MCwiTGVmdCI6MCwiUmlnaHQiOjAsIkJvdHRvbSI6MH0sIlBhZGRpbmciOnsiJGlkIjoiNzMzIiwiVG9wIjowLCJMZWZ0IjowLCJSaWdodCI6MCwiQm90dG9tIjowfSwiQmFja2dyb3VuZCI6eyIkcmVmIjoiODAifSwiSXNWaXNpYmxlIjp0cnVlLCJXaWR0aCI6MC4wLCJIZWlnaHQiOjAuMCwiQm9yZGVyU3R5bGUiOnsiJGlkIjoiNzM0IiwiTGluZUNvbG9yIjpudWxsLCJMaW5lV2VpZ2h0IjowLjAsIkxpbmVUeXBlIjowLCJQYXJlbnRTdHlsZSI6bnVsbH0sIlBhcmVudFN0eWxlIjpudWxsfSwiRGF0ZUZvcm1hdCI6eyIkaWQiOiI3MzU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mYWxzZSwiUGFyZW50U3R5bGUiOm51bGx9LCJJbmRleCI6MjMsIlBlcmNlbnRhZ2VDb21wbGV0ZSI6bnVsbCwiUG9zaXRpb24iOnsiUmF0aW8iOjAuMTI5MDI4ODY0MjYwMDczMDcsIklzQ3VzdG9tIjpmYWxzZX0sIkRhdGVGb3JtYXQiOnsiJHJlZiI6IjczNSJ9LCJJZCI6ImM0ZGU1ODFkLWJlYWItNDQ1OC05OWJjLTZmNzQxZTgyYzE1NCIsIkltcG9ydElkIjoiMSIsIlRpdGxlIjoiTkdTIHJlLW9yZ2FuaXplcyBpdHMgbWVkaWEgcHJvcGVydGllcyBpbnRvIE5HIFBhcnRuZXJzIiwiTm90ZSI6bnVsbCwiSHlwZXJsaW5rIjpudWxsLCJJc0NoYW5nZWQiOmZhbHNlLCJJc05ldyI6ZmFsc2V9LHsiJGlkIjoiNzM2IiwiRGF0ZSI6IjIwMTgtMDEtMTNUMjM6NTk6MDAiLCJTdHlsZSI6eyIkaWQiOiI3MzciLCJTaGFwZSI6MSwiQ29ubmVjdG9yTWFyZ2luIjp7IiRpZCI6IjczOCIsIlRvcCI6MCwiTGVmdCI6MiwiUmlnaHQiOjIsIkJvdHRvbSI6MH0sIkNvbm5lY3RvclN0eWxlIjp7IiRpZCI6IjczOSIsIkxpbmVDb2xvciI6eyIkcmVmIjoiNTYifSwiTGluZVdlaWdodCI6MS4wLCJMaW5lVHlwZSI6MCwiUGFyZW50U3R5bGUiOm51bGx9LCJJc0JlbG93VGltZWJhbmQiOnRydWUsIkhpZGVEYXRlIjpmYWxzZSwiU2hhcGVTaXplIjozLCJTcGFjaW5nIjoyLjAsIlBhZGRpbmciOnsiJGlkIjoiNzQwIiwiVG9wIjo3LCJMZWZ0IjozLCJSaWdodCI6MCwiQm90dG9tIjoyfSwiU2hhcGVTdHlsZSI6eyIkaWQiOiI3NDEiLCJNYXJnaW4iOnsiJGlkIjoiNzQyIiwiVG9wIjowLCJMZWZ0IjowLCJSaWdodCI6MCwiQm90dG9tIjowfSwiUGFkZGluZyI6eyIkaWQiOiI3NDMiLCJUb3AiOjAsIkxlZnQiOjAsIlJpZ2h0IjowLCJCb3R0b20iOjB9LCJCYWNrZ3JvdW5kIjp7IiRpZCI6Ijc0NCIsIkNvbG9yIjp7IiRpZCI6Ijc0NSIsIkEiOjI1NSwiUiI6MjU0LCJHIjoxODYsIkIiOjEwfX0sIklzVmlzaWJsZSI6dHJ1ZSwiV2lkdGgiOjEyLjAsIkhlaWdodCI6MTQuMCwiQm9yZGVyU3R5bGUiOnsiJGlkIjoiNzQ2IiwiTGluZUNvbG9yIjp7IiRyZWYiOiI2NSJ9LCJMaW5lV2VpZ2h0IjowLjAsIkxpbmVUeXBlIjowLCJQYXJlbnRTdHlsZSI6bnVsbH0sIlBhcmVudFN0eWxlIjpudWxsfSwiVGl0bGVTdHlsZSI6eyIkaWQiOiI3NDciLCJGb250U2V0dGluZ3MiOnsiJGlkIjoiNzQ4IiwiRm9udFNpemUiOjExLCJGb250TmFtZSI6IkNhbGlicmkiLCJJc0JvbGQiOmZhbHNlLCJJc0l0YWxpYyI6ZmFsc2UsIklzVW5kZXJsaW5lZCI6ZmFsc2UsIlBhcmVudFN0eWxlIjpudWxsfSwiQXV0b1NpemUiOjAsIkZvcmVncm91bmQiOnsiJGlkIjoiNzQ5IiwiQ29sb3IiOnsiJGlkIjoiNzUwIiwiQSI6MjU1LCJSIjoyNTUsIkciOjIxOCwiQiI6MTAxfX0sIk1heFdpZHRoIjoyMDAuMCwiTWF4SGVpZ2h0IjoiSW5maW5pdHkiLCJTbWFydEZvcmVncm91bmRJc0FjdGl2ZSI6ZmFsc2UsIkhvcml6b250YWxBbGlnbm1lbnQiOjAsIlZlcnRpY2FsQWxpZ25tZW50IjowLCJTbWFydEZvcmVncm91bmQiOm51bGwsIk1hcmdpbiI6eyIkaWQiOiI3NTEiLCJUb3AiOjAsIkxlZnQiOjAsIlJpZ2h0IjowLCJCb3R0b20iOjB9LCJQYWRkaW5nIjp7IiRpZCI6Ijc1MiIsIlRvcCI6MCwiTGVmdCI6MCwiUmlnaHQiOjAsIkJvdHRvbSI6MH0sIkJhY2tncm91bmQiOnsiJHJlZiI6IjczIn0sIklzVmlzaWJsZSI6dHJ1ZSwiV2lkdGgiOjAuMCwiSGVpZ2h0IjowLjAsIkJvcmRlclN0eWxlIjp7IiRpZCI6Ijc1MyIsIkxpbmVDb2xvciI6bnVsbCwiTGluZVdlaWdodCI6MC4wLCJMaW5lVHlwZSI6MCwiUGFyZW50U3R5bGUiOm51bGx9LCJQYXJlbnRTdHlsZSI6bnVsbH0sIkRhdGVTdHlsZSI6eyIkaWQiOiI3NTQiLCJGb250U2V0dGluZ3MiOnsiJGlkIjoiNzU1IiwiRm9udFNpemUiOjEwLCJGb250TmFtZSI6IkNhbGlicmkiLCJJc0JvbGQiOmZhbHNlLCJJc0l0YWxpYyI6ZmFsc2UsIklzVW5kZXJsaW5lZCI6ZmFsc2UsIlBhcmVudFN0eWxlIjpudWxsfSwiQXV0b1NpemUiOjIsIkZvcmVncm91bmQiOnsiJGlkIjoiNzU2IiwiQ29sb3IiOnsiJGlkIjoiNzU3IiwiQSI6MjU1LCJSIjoyMzUsIkciOjIzNSwiQiI6MjA1fX0sIk1heFdpZHRoIjo2My41NzE3MzE1NjczODI4MTMsIk1heEhlaWdodCI6IkluZmluaXR5IiwiU21hcnRGb3JlZ3JvdW5kSXNBY3RpdmUiOmZhbHNlLCJIb3Jpem9udGFsQWxpZ25tZW50IjowLCJWZXJ0aWNhbEFsaWdubWVudCI6MCwiU21hcnRGb3JlZ3JvdW5kIjpudWxsLCJNYXJnaW4iOnsiJGlkIjoiNzU4IiwiVG9wIjowLCJMZWZ0IjowLCJSaWdodCI6MCwiQm90dG9tIjowfSwiUGFkZGluZyI6eyIkaWQiOiI3NTkiLCJUb3AiOjAsIkxlZnQiOjAsIlJpZ2h0IjowLCJCb3R0b20iOjB9LCJCYWNrZ3JvdW5kIjp7IiRyZWYiOiI4MCJ9LCJJc1Zpc2libGUiOnRydWUsIldpZHRoIjowLjAsIkhlaWdodCI6MC4wLCJCb3JkZXJTdHlsZSI6eyIkaWQiOiI3NjAiLCJMaW5lQ29sb3IiOm51bGwsIkxpbmVXZWlnaHQiOjAuMCwiTGluZVR5cGUiOjAsIlBhcmVudFN0eWxlIjpudWxsfSwiUGFyZW50U3R5bGUiOm51bGx9LCJEYXRlRm9ybWF0Ijp7IiRpZCI6Ijc2M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NCwiUGVyY2VudGFnZUNvbXBsZXRlIjpudWxsLCJQb3NpdGlvbiI6eyJSYXRpbyI6MC4wODA4MDI1NzEzMzIwMTMxNzEsIklzQ3VzdG9tIjp0cnVlfSwiRGF0ZUZvcm1hdCI6eyIkcmVmIjoiNzYxIn0sIklkIjoiNmRmMzIwNWItZWRmNi00MDA0LWEyNzQtNTMyYjgzZTg0Y2EzIiwiSW1wb3J0SWQiOiIxIiwiVGl0bGUiOiIxMzB0aCBhbm5pdmVyc2FyeSIsIk5vdGUiOm51bGwsIkh5cGVybGluayI6bnVsbCwiSXNDaGFuZ2VkIjpmYWxzZSwiSXNOZXciOmZhbHNlfSx7IiRpZCI6Ijc2MiIsIkRhdGUiOiIxOTUyLTEwLTAxVDAwOjAwOjAwWiIsIlN0eWxlIjp7IiRpZCI6Ijc2MyIsIlNoYXBlIjoxLCJDb25uZWN0b3JNYXJnaW4iOnsiJHJlZiI6IjU0In0sIkNvbm5lY3RvclN0eWxlIjp7IiRpZCI6Ijc2NCIsIkxpbmVDb2xvciI6eyIkaWQiOiI3NjUiLCIkdHlwZSI6Ik5MUkUuQ29tbW9uLkRvbS5Tb2xpZENvbG9yQnJ1c2gsIE5MUkUuQ29tbW9uIiwiQ29sb3IiOnsiJGlkIjoiNzY2IiwiQSI6MjU1LCJSIjoyNTUsIkciOjI1NSwiQiI6MjU1fX0sIkxpbmVXZWlnaHQiOjEuMCwiTGluZVR5cGUiOjAsIlBhcmVudFN0eWxlIjpudWxsfSwiSXNCZWxvd1RpbWViYW5kIjpmYWxzZSwiSGlkZURhdGUiOmZhbHNlLCJTaGFwZVNpemUiOjMsIlNwYWNpbmciOjIuMCwiUGFkZGluZyI6eyIkcmVmIjoiNTgifSwiU2hhcGVTdHlsZSI6eyIkaWQiOiI3NjciLCJNYXJnaW4iOnsiJHJlZiI6IjYwIn0sIlBhZGRpbmciOnsiJHJlZiI6IjYxIn0sIkJhY2tncm91bmQiOnsiJGlkIjoiNzY4IiwiQ29sb3IiOnsiJGlkIjoiNzY5IiwiQSI6MjU1LCJSIjoyNTUsIkciOjI1NSwiQiI6MjU1fX0sIklzVmlzaWJsZSI6dHJ1ZSwiV2lkdGgiOjEyLjAsIkhlaWdodCI6MTQuMCwiQm9yZGVyU3R5bGUiOnsiJGlkIjoiNzcwIiwiTGluZUNvbG9yIjp7IiRyZWYiOiI2NSJ9LCJMaW5lV2VpZ2h0IjowLjAsIkxpbmVUeXBlIjowLCJQYXJlbnRTdHlsZSI6bnVsbH0sIlBhcmVudFN0eWxlIjpudWxsfSwiVGl0bGVTdHlsZSI6eyIkaWQiOiI3NzEiLCJGb250U2V0dGluZ3MiOnsiJGlkIjoiNzcyIiwiRm9udFNpemUiOjExLCJGb250TmFtZSI6IkNhbGlicmkiLCJJc0JvbGQiOmZhbHNlLCJJc0l0YWxpYyI6ZmFsc2UsIklzVW5kZXJsaW5lZCI6ZmFsc2UsIlBhcmVudFN0eWxlIjpudWxsfSwiQXV0b1NpemUiOjIsIkZvcmVncm91bmQiOnsiJGlkIjoiNzczIiwiQ29sb3IiOnsiJGlkIjoiNzc0IiwiQSI6MjU1LCJSIjoyNTUsIkciOjI1NSwiQiI6MjU1fX0sIk1heFdpZHRoIjoyOTguMjIyNDQyNjI2OTUzMTI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c3NSIsIkxpbmVDb2xvciI6bnVsbCwiTGluZVdlaWdodCI6MC4wLCJMaW5lVHlwZSI6MCwiUGFyZW50U3R5bGUiOm51bGx9LCJQYXJlbnRTdHlsZSI6bnVsbH0sIkRhdGVTdHlsZSI6eyIkaWQiOiI3NzYiLCJGb250U2V0dGluZ3MiOnsiJGlkIjoiNzc3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Nzc4IiwiTGluZUNvbG9yIjpudWxsLCJMaW5lV2VpZ2h0IjowLjAsIkxpbmVUeXBlIjowLCJQYXJlbnRTdHlsZSI6bnVsbH0sIlBhcmVudFN0eWxlIjpudWxsfSwiRGF0ZUZvcm1hdCI6eyIkaWQiOiI3Nzk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NSwiUGVyY2VudGFnZUNvbXBsZXRlIjpudWxsLCJQb3NpdGlvbiI6eyJSYXRpbyI6MC4yODQzMjEwODU2MTE5NzkxNiwiSXNDdXN0b20iOmZhbHNlfSwiRGF0ZUZvcm1hdCI6eyIkcmVmIjoiNzc5In0sIklkIjoiNmQ2ZDViMTUtNmM0Ni00YjJiLWI2N2MtZjc0YWE2Nzg2Y2I5IiwiSW1wb3J0SWQiOm51bGwsIlRpdGxlIjoiTkcgcHVibGlzaGVzIGZpcnN0IGFydGljbGUgYnkgSmFjcXVlcy1ZdmVzIENvdXN0ZWF1IiwiTm90ZSI6bnVsbCwiSHlwZXJsaW5rIjpudWxsLCJJc0NoYW5nZWQiOmZhbHNlLCJJc05ldyI6ZmFsc2V9XSwiVGFza3MiOltdLCJNc1Byb2plY3RJdGVtc1RyZWUiOnsiJGlkIjoiNzgwIiwiUm9vdCI6eyJJbXBvcnRJZCI6bnVsbCwiSXNJbXBvcnRlZCI6ZmFsc2UsIkNoaWxkcmVuIjpbXX19LCJNZXRhZGF0YSI6eyIkaWQiOiI3ODEiLCJFeGNlbFNoZWV0TmFtZSI6IlNoZWV0MSIsIkl0ZW1zVGl0bGVzIjoiW1wiVGhlIE5hdGlvbmFsIEdlb2dyYXBoaWMgU29jaWV0eSBpcyBmb3JtZWRcIixcIlRoZSBOR1MgaXMgb2ZmaWNpYWxseSBpbmNvcnBvcnRhdGVkXCIsXCJGaXJzdCBpc3N1ZSBvZiB0aGUgTmF0aW9uYWwgR2VvZ3JhcGhpYyBtYWdhemluZVwiLFwiQWxleGFuZGVyIEdyYWhhbSBCZWxsIGJlY29tZXMgcHJlc2lkZW50IG9mIE5HU1wiLFwiR2lsYmVydCBIb3ZleSBHcm9zdmVub3IgYmVjb21lcyBlZGl0b3Igb2YgTmF0aW9uYWwgR2VvZ3JhcGhpY1wiLFwiR2lsYmVydCBILiBHcm9zdmVub3IgYmVjb21lcyBwcmVzaWRlbnQgb2YgTkdTXCIsXCJGaXJzdCBuYXR1cmFsLWNvbG9yIHVuZGVyd2F0ZXIgcGljdHVyZXNcIixcIkZpcnN0IHB1Ymxpc2hlZCBuYXR1cmFsLWNvbG9yIGFlcmlhbCBwaG90b3NcIixcIk5HUyBwcm92aWRlcyBjYXJ0b2dyYXBoaWMgZGF0YSB0byB0aGUgVVMgYXJteSB0byBhaWQgd2FyIGVmZm9ydHNcIixcIkZpcnN0IGFsbC1jb2xvciBpc3N1ZSBvZiBOYXRpb25hbCBHZW9ncmFwaGljXCIsXCJEZWJ1dCBvZiBORyBUViBwcm9ncmFtbWluZyBvbiBDQlNcIixcIkFwb2xsbyAxMSBjYXJyaWVzIHRoZSBOR1MgZmxhZyB0byB0aGUgbW9vblwiLFwiTmF0aW9uYWwgR2VvZ3JhcGhpYyBUcmF2ZWxlciBsYXVuY2hlc1wiLFwiTmF0aW9uYWwgR2VvZ3JhcGhpYyBCZWUgaXMgbGF1bmNoZWRcIixcIk5hdGlvbmFsIEdlb2dyYXBoaWMgQ2hhbm5lbHMgSW50ZXJuYXRpb25hbCBsYXVuY2hlc1wiLFwiTmF0aW9uYWwgR2VvZ3JhcGhpYyBDaGFubmVsIGxhdW5jaGVzIGluIHRoZSBVU1wiLFwiTmF0aW9uYWwgR2VvZ3JhcGhpYyBUcnVzdCBpcyBsYXVuY2hlc1wiLFwiTkcgU3BlYWtlcnMgQnVyZWF1IGlzIGZvcm1lZFwiLFwiTkdTIG9wZW5zIGl0cyBmaXJzdCBnbG9iYWwgcmV0YWlsIHN0b3JlIGluIExvbmRvblwiLFwiSmFtZXMgQ2FtZXJvbiBpcyBuYW1lZCBOYXRpb25hbCBHZW9ncmFwaGljIEV4cGxvZXItaW4tUmVzaWRlbmNlXCIsXCJUaGUgR2xvYmFsIEV4cGxvcmF0aW9uIEZ1bmQgaXMgbGF1bmNoZWRcIixcIkdhcnkgRS4gS25lbGwgYmVjb21lcyBwcmVzaWRlbnQgYW5kIENFT1wiLFwiTkdTIHJlLW9yZ2FuaXplcyBpdHMgbWVkaWEgcHJvcGVydGllcyBpbnRvIE5hdGlvbmFsIEdlb2dyYXBoaWMgUGFydG5lcnNcIixcIjEzMHRoIGFubml2ZXJzYXJ5XCJdIiwiQ29sdW1uc01hcHBpbmciOiJ7XCIkaWRcIjpcIjFcIixcIlRpdGxlQ29sdW1uTmFtZVwiOlwiQ29sdW1uMlwiLFwiVGl0bGVGcmllbmRseUNvbHVtbk5hbWVcIjpcIkNvbHVtbiAyXCIsXCJTdGFydERhdGVDb2x1bW5OYW1lXCI6XCJDb2x1bW4xXCIsXCJTdGFydERhdGVGcmllbmRseUNvbHVtbk5hbWVcIjpcIkNvbHVtbiAxXCIsXCJFbmREYXRlQ29sdW1uTmFtZVwiOm51bGwsXCJFbmREYXRlRnJpZW5kbHlDb2x1bW5OYW1lXCI6bnVsbCxcIlBlcmNlbnRhZ2VDb2x1bW5OYW1lXCI6bnVsbCxcIlBlcmNlbnRhZ2VGcmllbmRseUNvbHVtbk5hbWVcIjpudWxsLFwiTm90ZUNvbHVtbk5hbWVcIjpudWxsLFwiTm90ZUZyaWVuZGx5Q29sdW1uTmFtZVwiOm51bGwsXCJIZWFkZXJSb3dJbmRleFwiOm51bGx9IiwiSGVhZGVyUm93IjpudWxsfSwiU2V0dGluZ3MiOnsiJGlkIjoiNzgyIiwiSW1wYU9wdGlvbnMiOnsiJGlkIjoiNzgz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QsIkZpbGVQYXRoIjoiQzpcXE9mZmljZSBUaW1lbGluZVxcTmF0aW9uYWwgZ2VvZ3JhcGhpYyBzb2NpZXR5IHRpbWVsaW5lLnhsc3giLCJUaW1lQ29uZmlndXJhdGlvbiI6eyIkaWQiOiI3ODQiLCJVc2VUaW1lIjpmYWxzZSwiV29ya0RheVN0YXJ0IjoiMDA6MDA6MDAiLCJXb3JrRGF5RW5kIjoiMjM6NTk6MDAifSwiTGFzdFVzZWRUZW1wbGF0ZUlkIjoiY2MyNmY4NjMtMjdjZS00ODBlLWE1ODktYjNmMTJmMmQ2ZWIwIn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Widescreen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2018-01-09T11:32:34Z</dcterms:created>
  <dcterms:modified xsi:type="dcterms:W3CDTF">2018-01-10T08:25:54Z</dcterms:modified>
</cp:coreProperties>
</file>