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FF"/>
    <a:srgbClr val="E4E5D3"/>
    <a:srgbClr val="F6F9F0"/>
    <a:srgbClr val="EDF0E6"/>
    <a:srgbClr val="FDFCFE"/>
    <a:srgbClr val="DDD7C8"/>
    <a:srgbClr val="FFFCFE"/>
    <a:srgbClr val="C8BBCB"/>
    <a:srgbClr val="FFF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>
        <p:scale>
          <a:sx n="100" d="100"/>
          <a:sy n="100" d="100"/>
        </p:scale>
        <p:origin x="936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5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4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7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0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2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9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1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5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6628-1890-4257-8ACA-12FD82545736}" type="datetimeFigureOut">
              <a:rPr lang="en-US" smtClean="0"/>
              <a:t>08/17/17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7CCC-031A-4882-8E2B-9BB0CA47D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image" Target="../media/image1.jp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89.xml"/><Relationship Id="rId21" Type="http://schemas.openxmlformats.org/officeDocument/2006/relationships/tags" Target="../tags/tag84.xml"/><Relationship Id="rId34" Type="http://schemas.openxmlformats.org/officeDocument/2006/relationships/tags" Target="../tags/tag97.xml"/><Relationship Id="rId42" Type="http://schemas.openxmlformats.org/officeDocument/2006/relationships/tags" Target="../tags/tag105.xml"/><Relationship Id="rId47" Type="http://schemas.openxmlformats.org/officeDocument/2006/relationships/tags" Target="../tags/tag110.xml"/><Relationship Id="rId50" Type="http://schemas.openxmlformats.org/officeDocument/2006/relationships/tags" Target="../tags/tag113.xml"/><Relationship Id="rId55" Type="http://schemas.openxmlformats.org/officeDocument/2006/relationships/tags" Target="../tags/tag118.xml"/><Relationship Id="rId63" Type="http://schemas.openxmlformats.org/officeDocument/2006/relationships/tags" Target="../tags/tag12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9" Type="http://schemas.openxmlformats.org/officeDocument/2006/relationships/tags" Target="../tags/tag92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32" Type="http://schemas.openxmlformats.org/officeDocument/2006/relationships/tags" Target="../tags/tag95.xml"/><Relationship Id="rId37" Type="http://schemas.openxmlformats.org/officeDocument/2006/relationships/tags" Target="../tags/tag100.xml"/><Relationship Id="rId40" Type="http://schemas.openxmlformats.org/officeDocument/2006/relationships/tags" Target="../tags/tag103.xml"/><Relationship Id="rId45" Type="http://schemas.openxmlformats.org/officeDocument/2006/relationships/tags" Target="../tags/tag108.xml"/><Relationship Id="rId53" Type="http://schemas.openxmlformats.org/officeDocument/2006/relationships/tags" Target="../tags/tag116.xml"/><Relationship Id="rId58" Type="http://schemas.openxmlformats.org/officeDocument/2006/relationships/tags" Target="../tags/tag121.xml"/><Relationship Id="rId66" Type="http://schemas.openxmlformats.org/officeDocument/2006/relationships/slideLayout" Target="../slideLayouts/slideLayout7.xml"/><Relationship Id="rId5" Type="http://schemas.openxmlformats.org/officeDocument/2006/relationships/tags" Target="../tags/tag68.xml"/><Relationship Id="rId61" Type="http://schemas.openxmlformats.org/officeDocument/2006/relationships/tags" Target="../tags/tag124.xml"/><Relationship Id="rId19" Type="http://schemas.openxmlformats.org/officeDocument/2006/relationships/tags" Target="../tags/tag8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Relationship Id="rId30" Type="http://schemas.openxmlformats.org/officeDocument/2006/relationships/tags" Target="../tags/tag93.xml"/><Relationship Id="rId35" Type="http://schemas.openxmlformats.org/officeDocument/2006/relationships/tags" Target="../tags/tag98.xml"/><Relationship Id="rId43" Type="http://schemas.openxmlformats.org/officeDocument/2006/relationships/tags" Target="../tags/tag106.xml"/><Relationship Id="rId48" Type="http://schemas.openxmlformats.org/officeDocument/2006/relationships/tags" Target="../tags/tag111.xml"/><Relationship Id="rId56" Type="http://schemas.openxmlformats.org/officeDocument/2006/relationships/tags" Target="../tags/tag119.xml"/><Relationship Id="rId64" Type="http://schemas.openxmlformats.org/officeDocument/2006/relationships/tags" Target="../tags/tag127.xml"/><Relationship Id="rId8" Type="http://schemas.openxmlformats.org/officeDocument/2006/relationships/tags" Target="../tags/tag71.xml"/><Relationship Id="rId51" Type="http://schemas.openxmlformats.org/officeDocument/2006/relationships/tags" Target="../tags/tag114.xml"/><Relationship Id="rId3" Type="http://schemas.openxmlformats.org/officeDocument/2006/relationships/tags" Target="../tags/tag66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33" Type="http://schemas.openxmlformats.org/officeDocument/2006/relationships/tags" Target="../tags/tag96.xml"/><Relationship Id="rId38" Type="http://schemas.openxmlformats.org/officeDocument/2006/relationships/tags" Target="../tags/tag101.xml"/><Relationship Id="rId46" Type="http://schemas.openxmlformats.org/officeDocument/2006/relationships/tags" Target="../tags/tag109.xml"/><Relationship Id="rId59" Type="http://schemas.openxmlformats.org/officeDocument/2006/relationships/tags" Target="../tags/tag122.xml"/><Relationship Id="rId67" Type="http://schemas.openxmlformats.org/officeDocument/2006/relationships/image" Target="../media/image2.jpeg"/><Relationship Id="rId20" Type="http://schemas.openxmlformats.org/officeDocument/2006/relationships/tags" Target="../tags/tag83.xml"/><Relationship Id="rId41" Type="http://schemas.openxmlformats.org/officeDocument/2006/relationships/tags" Target="../tags/tag104.xml"/><Relationship Id="rId54" Type="http://schemas.openxmlformats.org/officeDocument/2006/relationships/tags" Target="../tags/tag117.xml"/><Relationship Id="rId62" Type="http://schemas.openxmlformats.org/officeDocument/2006/relationships/tags" Target="../tags/tag12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36" Type="http://schemas.openxmlformats.org/officeDocument/2006/relationships/tags" Target="../tags/tag99.xml"/><Relationship Id="rId49" Type="http://schemas.openxmlformats.org/officeDocument/2006/relationships/tags" Target="../tags/tag112.xml"/><Relationship Id="rId57" Type="http://schemas.openxmlformats.org/officeDocument/2006/relationships/tags" Target="../tags/tag120.xml"/><Relationship Id="rId10" Type="http://schemas.openxmlformats.org/officeDocument/2006/relationships/tags" Target="../tags/tag73.xml"/><Relationship Id="rId31" Type="http://schemas.openxmlformats.org/officeDocument/2006/relationships/tags" Target="../tags/tag94.xml"/><Relationship Id="rId44" Type="http://schemas.openxmlformats.org/officeDocument/2006/relationships/tags" Target="../tags/tag107.xml"/><Relationship Id="rId52" Type="http://schemas.openxmlformats.org/officeDocument/2006/relationships/tags" Target="../tags/tag115.xml"/><Relationship Id="rId60" Type="http://schemas.openxmlformats.org/officeDocument/2006/relationships/tags" Target="../tags/tag123.xml"/><Relationship Id="rId65" Type="http://schemas.openxmlformats.org/officeDocument/2006/relationships/tags" Target="../tags/tag128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9" Type="http://schemas.openxmlformats.org/officeDocument/2006/relationships/tags" Target="../tags/tag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5" name="Picture 544"/>
          <p:cNvPicPr>
            <a:picLocks noChangeAspect="1"/>
          </p:cNvPicPr>
          <p:nvPr/>
        </p:nvPicPr>
        <p:blipFill rotWithShape="1"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1" t="24817"/>
          <a:stretch/>
        </p:blipFill>
        <p:spPr>
          <a:xfrm>
            <a:off x="283978" y="0"/>
            <a:ext cx="11776571" cy="4973320"/>
          </a:xfrm>
          <a:prstGeom prst="rect">
            <a:avLst/>
          </a:prstGeom>
        </p:spPr>
      </p:pic>
      <p:cxnSp>
        <p:nvCxnSpPr>
          <p:cNvPr id="664" name="OTLSHAPE_M_1bc36a5ef5d4497c83c852524fae8d51_Connector2"/>
          <p:cNvCxnSpPr/>
          <p:nvPr>
            <p:custDataLst>
              <p:tags r:id="rId2"/>
            </p:custDataLst>
          </p:nvPr>
        </p:nvCxnSpPr>
        <p:spPr>
          <a:xfrm>
            <a:off x="9856119" y="4347210"/>
            <a:ext cx="0" cy="88900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OTLSHAPE_M_1bc36a5ef5d4497c83c852524fae8d51_Connector1"/>
          <p:cNvCxnSpPr/>
          <p:nvPr>
            <p:custDataLst>
              <p:tags r:id="rId3"/>
            </p:custDataLst>
          </p:nvPr>
        </p:nvCxnSpPr>
        <p:spPr>
          <a:xfrm>
            <a:off x="9856119" y="3835400"/>
            <a:ext cx="0" cy="325755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OTLSHAPE_M_c3538b4b48d844a7b2eb1b99c33b0086_Connector2"/>
          <p:cNvCxnSpPr/>
          <p:nvPr>
            <p:custDataLst>
              <p:tags r:id="rId4"/>
            </p:custDataLst>
          </p:nvPr>
        </p:nvCxnSpPr>
        <p:spPr>
          <a:xfrm>
            <a:off x="9342292" y="4859020"/>
            <a:ext cx="0" cy="88900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OTLSHAPE_M_c3538b4b48d844a7b2eb1b99c33b0086_Connector1"/>
          <p:cNvCxnSpPr/>
          <p:nvPr>
            <p:custDataLst>
              <p:tags r:id="rId5"/>
            </p:custDataLst>
          </p:nvPr>
        </p:nvCxnSpPr>
        <p:spPr>
          <a:xfrm>
            <a:off x="9342292" y="3835400"/>
            <a:ext cx="0" cy="837565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OTLSHAPE_M_55f326f9242a4ea788051954e2fc8bbe_Connector4"/>
          <p:cNvCxnSpPr/>
          <p:nvPr>
            <p:custDataLst>
              <p:tags r:id="rId6"/>
            </p:custDataLst>
          </p:nvPr>
        </p:nvCxnSpPr>
        <p:spPr>
          <a:xfrm>
            <a:off x="8400276" y="4859020"/>
            <a:ext cx="0" cy="600710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OTLSHAPE_M_55f326f9242a4ea788051954e2fc8bbe_Connector3"/>
          <p:cNvCxnSpPr/>
          <p:nvPr>
            <p:custDataLst>
              <p:tags r:id="rId7"/>
            </p:custDataLst>
          </p:nvPr>
        </p:nvCxnSpPr>
        <p:spPr>
          <a:xfrm>
            <a:off x="8400276" y="4347210"/>
            <a:ext cx="0" cy="325755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OTLSHAPE_M_55f326f9242a4ea788051954e2fc8bbe_Connector1"/>
          <p:cNvCxnSpPr/>
          <p:nvPr>
            <p:custDataLst>
              <p:tags r:id="rId8"/>
            </p:custDataLst>
          </p:nvPr>
        </p:nvCxnSpPr>
        <p:spPr>
          <a:xfrm>
            <a:off x="8400276" y="3835400"/>
            <a:ext cx="0" cy="114300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OTLSHAPE_M_e5c5ac8c05c44f3a93838933fc15e1c7_Connector2"/>
          <p:cNvCxnSpPr/>
          <p:nvPr>
            <p:custDataLst>
              <p:tags r:id="rId9"/>
            </p:custDataLst>
          </p:nvPr>
        </p:nvCxnSpPr>
        <p:spPr>
          <a:xfrm>
            <a:off x="7972086" y="4347210"/>
            <a:ext cx="0" cy="88900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OTLSHAPE_M_e5c5ac8c05c44f3a93838933fc15e1c7_Connector1"/>
          <p:cNvCxnSpPr/>
          <p:nvPr>
            <p:custDataLst>
              <p:tags r:id="rId10"/>
            </p:custDataLst>
          </p:nvPr>
        </p:nvCxnSpPr>
        <p:spPr>
          <a:xfrm>
            <a:off x="7972086" y="3835400"/>
            <a:ext cx="0" cy="325755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OTLSHAPE_M_9a78a5203c51435d99cc5372b206c926_Connector1"/>
          <p:cNvCxnSpPr/>
          <p:nvPr>
            <p:custDataLst>
              <p:tags r:id="rId11"/>
            </p:custDataLst>
          </p:nvPr>
        </p:nvCxnSpPr>
        <p:spPr>
          <a:xfrm>
            <a:off x="7372621" y="3835400"/>
            <a:ext cx="0" cy="2136140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OTLSHAPE_M_b36ff6f7c38f498db181383181ba683a_Connector3"/>
          <p:cNvCxnSpPr/>
          <p:nvPr>
            <p:custDataLst>
              <p:tags r:id="rId12"/>
            </p:custDataLst>
          </p:nvPr>
        </p:nvCxnSpPr>
        <p:spPr>
          <a:xfrm>
            <a:off x="6430604" y="4347210"/>
            <a:ext cx="0" cy="88900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OTLSHAPE_M_b36ff6f7c38f498db181383181ba683a_Connector1"/>
          <p:cNvCxnSpPr/>
          <p:nvPr>
            <p:custDataLst>
              <p:tags r:id="rId13"/>
            </p:custDataLst>
          </p:nvPr>
        </p:nvCxnSpPr>
        <p:spPr>
          <a:xfrm>
            <a:off x="6430604" y="3835400"/>
            <a:ext cx="0" cy="114300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OTLSHAPE_M_3c52ac7b0afd48e1811e0a80ce6c5933_Connector1"/>
          <p:cNvCxnSpPr/>
          <p:nvPr>
            <p:custDataLst>
              <p:tags r:id="rId14"/>
            </p:custDataLst>
          </p:nvPr>
        </p:nvCxnSpPr>
        <p:spPr>
          <a:xfrm>
            <a:off x="3861469" y="3835400"/>
            <a:ext cx="0" cy="600710"/>
          </a:xfrm>
          <a:prstGeom prst="line">
            <a:avLst/>
          </a:prstGeom>
          <a:ln w="9525" cap="flat" cmpd="sng" algn="ctr">
            <a:solidFill>
              <a:srgbClr val="C8BBC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5" name="OTLSHAPE_TB_00000000000000000000000000000000_LeftEndCaps" hidden="1"/>
          <p:cNvSpPr txBox="1"/>
          <p:nvPr>
            <p:custDataLst>
              <p:tags r:id="rId15"/>
            </p:custDataLst>
          </p:nvPr>
        </p:nvSpPr>
        <p:spPr>
          <a:xfrm>
            <a:off x="254000" y="3479969"/>
            <a:ext cx="6604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Aug 21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40" name="OTLSHAPE_TB_00000000000000000000000000000000_RightEndCaps"/>
          <p:cNvSpPr txBox="1"/>
          <p:nvPr>
            <p:custDataLst>
              <p:tags r:id="rId16"/>
            </p:custDataLst>
          </p:nvPr>
        </p:nvSpPr>
        <p:spPr>
          <a:xfrm>
            <a:off x="11437535" y="3510978"/>
            <a:ext cx="5080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spc="-18" dirty="0" smtClean="0">
                <a:solidFill>
                  <a:srgbClr val="FEFFFF"/>
                </a:solidFill>
                <a:latin typeface="Calibri" panose="020F0502020204030204" pitchFamily="34" charset="0"/>
              </a:rPr>
              <a:t>Aug 21</a:t>
            </a:r>
            <a:endParaRPr lang="en-US" sz="1400" spc="-18" dirty="0">
              <a:solidFill>
                <a:srgbClr val="FEFFFF"/>
              </a:solidFill>
              <a:latin typeface="Calibri" panose="020F0502020204030204" pitchFamily="34" charset="0"/>
            </a:endParaRPr>
          </a:p>
        </p:txBody>
      </p:sp>
      <p:sp>
        <p:nvSpPr>
          <p:cNvPr id="641" name="OTLSHAPE_TB_00000000000000000000000000000000_ScaleContainer"/>
          <p:cNvSpPr/>
          <p:nvPr>
            <p:custDataLst>
              <p:tags r:id="rId17"/>
            </p:custDataLst>
          </p:nvPr>
        </p:nvSpPr>
        <p:spPr>
          <a:xfrm>
            <a:off x="1033992" y="3429000"/>
            <a:ext cx="102870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000000"/>
              </a:gs>
              <a:gs pos="0">
                <a:schemeClr val="dk1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FDFCFE">
                <a:alpha val="70000"/>
              </a:srgbClr>
            </a:glow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TLSHAPE_TB_00000000000000000000000000000000_ElapsedTim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TLSHAPE_TB_00000000000000000000000000000000_TodayMarkerShape" hidden="1"/>
          <p:cNvSpPr/>
          <p:nvPr>
            <p:custDataLst>
              <p:tags r:id="rId19"/>
            </p:custDataLst>
          </p:nvPr>
        </p:nvSpPr>
        <p:spPr>
          <a:xfrm>
            <a:off x="979563" y="3810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TLSHAPE_TB_00000000000000000000000000000000_TodayMarkerText" hidden="1"/>
          <p:cNvSpPr txBox="1"/>
          <p:nvPr>
            <p:custDataLst>
              <p:tags r:id="rId20"/>
            </p:custDataLst>
          </p:nvPr>
        </p:nvSpPr>
        <p:spPr>
          <a:xfrm>
            <a:off x="1033992" y="39370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5" name="OTLSHAPE_TB_00000000000000000000000000000000_TimescaleInterval1"/>
          <p:cNvSpPr txBox="1"/>
          <p:nvPr>
            <p:custDataLst>
              <p:tags r:id="rId21"/>
            </p:custDataLst>
          </p:nvPr>
        </p:nvSpPr>
        <p:spPr>
          <a:xfrm>
            <a:off x="1098919" y="35264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5 pm</a:t>
            </a:r>
            <a:endParaRPr lang="en-US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46" name="OTLSHAPE_TB_00000000000000000000000000000000_Separator1"/>
          <p:cNvCxnSpPr/>
          <p:nvPr>
            <p:custDataLst>
              <p:tags r:id="rId22"/>
            </p:custDataLst>
          </p:nvPr>
        </p:nvCxnSpPr>
        <p:spPr>
          <a:xfrm>
            <a:off x="6172264" y="3429000"/>
            <a:ext cx="0" cy="381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OTLSHAPE_TB_00000000000000000000000000000000_MinorTickMarkAbove1"/>
          <p:cNvCxnSpPr/>
          <p:nvPr>
            <p:custDataLst>
              <p:tags r:id="rId23"/>
            </p:custDataLst>
          </p:nvPr>
        </p:nvCxnSpPr>
        <p:spPr>
          <a:xfrm>
            <a:off x="3603841" y="3429000"/>
            <a:ext cx="0" cy="47625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OTLSHAPE_TB_00000000000000000000000000000000_MinorTickMarkBelow1"/>
          <p:cNvCxnSpPr/>
          <p:nvPr>
            <p:custDataLst>
              <p:tags r:id="rId24"/>
            </p:custDataLst>
          </p:nvPr>
        </p:nvCxnSpPr>
        <p:spPr>
          <a:xfrm>
            <a:off x="3603841" y="3762375"/>
            <a:ext cx="0" cy="47625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9" name="OTLSHAPE_TB_00000000000000000000000000000000_TimescaleInterval2"/>
          <p:cNvSpPr txBox="1"/>
          <p:nvPr>
            <p:custDataLst>
              <p:tags r:id="rId25"/>
            </p:custDataLst>
          </p:nvPr>
        </p:nvSpPr>
        <p:spPr>
          <a:xfrm>
            <a:off x="6237191" y="35264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6 pm</a:t>
            </a:r>
            <a:endParaRPr lang="en-US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50" name="OTLSHAPE_TB_00000000000000000000000000000000_MinorTickMarkAbove2"/>
          <p:cNvCxnSpPr/>
          <p:nvPr>
            <p:custDataLst>
              <p:tags r:id="rId26"/>
            </p:custDataLst>
          </p:nvPr>
        </p:nvCxnSpPr>
        <p:spPr>
          <a:xfrm>
            <a:off x="8742827" y="3429000"/>
            <a:ext cx="0" cy="47625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OTLSHAPE_TB_00000000000000000000000000000000_MinorTickMarkBelow2"/>
          <p:cNvCxnSpPr/>
          <p:nvPr>
            <p:custDataLst>
              <p:tags r:id="rId27"/>
            </p:custDataLst>
          </p:nvPr>
        </p:nvCxnSpPr>
        <p:spPr>
          <a:xfrm>
            <a:off x="8742827" y="3762375"/>
            <a:ext cx="0" cy="47625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" name="OTLSHAPE_M_eef00276333a44f4860057873f5bc233_Title"/>
          <p:cNvSpPr txBox="1"/>
          <p:nvPr>
            <p:custDataLst>
              <p:tags r:id="rId28"/>
            </p:custDataLst>
          </p:nvPr>
        </p:nvSpPr>
        <p:spPr>
          <a:xfrm>
            <a:off x="2117055" y="4161155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dirty="0" smtClean="0">
                <a:solidFill>
                  <a:schemeClr val="lt1"/>
                </a:solidFill>
                <a:latin typeface="Calibri" panose="020F0502020204030204" pitchFamily="34" charset="0"/>
              </a:rPr>
              <a:t>Salem, Oregon</a:t>
            </a:r>
            <a:endParaRPr lang="en-US" sz="1200" spc="-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66" name="OTLSHAPE_M_eef00276333a44f4860057873f5bc233_Date"/>
          <p:cNvSpPr txBox="1"/>
          <p:nvPr>
            <p:custDataLst>
              <p:tags r:id="rId29"/>
            </p:custDataLst>
          </p:nvPr>
        </p:nvSpPr>
        <p:spPr>
          <a:xfrm>
            <a:off x="2395650" y="39497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17:18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667" name="OTLSHAPE_M_eef00276333a44f4860057873f5bc233_Shape"/>
          <p:cNvSpPr/>
          <p:nvPr>
            <p:custDataLst>
              <p:tags r:id="rId30"/>
            </p:custDataLst>
          </p:nvPr>
        </p:nvSpPr>
        <p:spPr>
          <a:xfrm>
            <a:off x="2500700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TLSHAPE_M_3c52ac7b0afd48e1811e0a80ce6c5933_Title"/>
          <p:cNvSpPr txBox="1"/>
          <p:nvPr>
            <p:custDataLst>
              <p:tags r:id="rId31"/>
            </p:custDataLst>
          </p:nvPr>
        </p:nvSpPr>
        <p:spPr>
          <a:xfrm>
            <a:off x="3315601" y="4672965"/>
            <a:ext cx="1079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lt1"/>
                </a:solidFill>
                <a:latin typeface="Calibri" panose="020F0502020204030204" pitchFamily="34" charset="0"/>
              </a:rPr>
              <a:t>Idaho Falls, Idaho</a:t>
            </a:r>
            <a:endParaRPr lang="en-US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69" name="OTLSHAPE_M_3c52ac7b0afd48e1811e0a80ce6c5933_Date"/>
          <p:cNvSpPr txBox="1"/>
          <p:nvPr>
            <p:custDataLst>
              <p:tags r:id="rId32"/>
            </p:custDataLst>
          </p:nvPr>
        </p:nvSpPr>
        <p:spPr>
          <a:xfrm>
            <a:off x="3680218" y="446151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17:33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670" name="OTLSHAPE_M_3c52ac7b0afd48e1811e0a80ce6c5933_Shape"/>
          <p:cNvSpPr/>
          <p:nvPr>
            <p:custDataLst>
              <p:tags r:id="rId33"/>
            </p:custDataLst>
          </p:nvPr>
        </p:nvSpPr>
        <p:spPr>
          <a:xfrm>
            <a:off x="3785269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TLSHAPE_M_15e2aa6db5584a16a9b1e5bbf70b45f1_Title"/>
          <p:cNvSpPr txBox="1"/>
          <p:nvPr>
            <p:custDataLst>
              <p:tags r:id="rId34"/>
            </p:custDataLst>
          </p:nvPr>
        </p:nvSpPr>
        <p:spPr>
          <a:xfrm>
            <a:off x="4176510" y="4161155"/>
            <a:ext cx="1079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lt1"/>
                </a:solidFill>
                <a:latin typeface="Calibri" panose="020F0502020204030204" pitchFamily="34" charset="0"/>
              </a:rPr>
              <a:t>Casper, Wyoming</a:t>
            </a:r>
            <a:endParaRPr lang="en-US" sz="12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72" name="OTLSHAPE_M_15e2aa6db5584a16a9b1e5bbf70b45f1_Date"/>
          <p:cNvSpPr txBox="1"/>
          <p:nvPr>
            <p:custDataLst>
              <p:tags r:id="rId35"/>
            </p:custDataLst>
          </p:nvPr>
        </p:nvSpPr>
        <p:spPr>
          <a:xfrm>
            <a:off x="4536597" y="39497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17:43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673" name="OTLSHAPE_M_15e2aa6db5584a16a9b1e5bbf70b45f1_Shape"/>
          <p:cNvSpPr/>
          <p:nvPr>
            <p:custDataLst>
              <p:tags r:id="rId36"/>
            </p:custDataLst>
          </p:nvPr>
        </p:nvSpPr>
        <p:spPr>
          <a:xfrm>
            <a:off x="4641647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TLSHAPE_M_b36ff6f7c38f498db181383181ba683a_Title"/>
          <p:cNvSpPr txBox="1"/>
          <p:nvPr>
            <p:custDataLst>
              <p:tags r:id="rId37"/>
            </p:custDataLst>
          </p:nvPr>
        </p:nvSpPr>
        <p:spPr>
          <a:xfrm>
            <a:off x="5880970" y="4672965"/>
            <a:ext cx="1092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lt1"/>
                </a:solidFill>
                <a:latin typeface="Calibri" panose="020F0502020204030204" pitchFamily="34" charset="0"/>
              </a:rPr>
              <a:t>Lincoln, Nebraska</a:t>
            </a:r>
            <a:endParaRPr lang="en-US" sz="12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75" name="OTLSHAPE_M_b36ff6f7c38f498db181383181ba683a_Date"/>
          <p:cNvSpPr txBox="1"/>
          <p:nvPr>
            <p:custDataLst>
              <p:tags r:id="rId38"/>
            </p:custDataLst>
          </p:nvPr>
        </p:nvSpPr>
        <p:spPr>
          <a:xfrm>
            <a:off x="6249354" y="446151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18:03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676" name="OTLSHAPE_M_b36ff6f7c38f498db181383181ba683a_Shape"/>
          <p:cNvSpPr/>
          <p:nvPr>
            <p:custDataLst>
              <p:tags r:id="rId39"/>
            </p:custDataLst>
          </p:nvPr>
        </p:nvSpPr>
        <p:spPr>
          <a:xfrm>
            <a:off x="6354404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TLSHAPE_M_4fd48b4f52754a028e237a828c03ee4c_Title"/>
          <p:cNvSpPr txBox="1"/>
          <p:nvPr>
            <p:custDataLst>
              <p:tags r:id="rId40"/>
            </p:custDataLst>
          </p:nvPr>
        </p:nvSpPr>
        <p:spPr>
          <a:xfrm>
            <a:off x="6097267" y="4161155"/>
            <a:ext cx="1003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lt1"/>
                </a:solidFill>
                <a:latin typeface="Calibri" panose="020F0502020204030204" pitchFamily="34" charset="0"/>
              </a:rPr>
              <a:t>Sabetha, Kansas</a:t>
            </a:r>
            <a:endParaRPr lang="en-US" sz="12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40" name="OTLSHAPE_M_4fd48b4f52754a028e237a828c03ee4c_Date"/>
          <p:cNvSpPr txBox="1"/>
          <p:nvPr>
            <p:custDataLst>
              <p:tags r:id="rId41"/>
            </p:custDataLst>
          </p:nvPr>
        </p:nvSpPr>
        <p:spPr>
          <a:xfrm>
            <a:off x="6420630" y="39497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18:05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741" name="OTLSHAPE_M_4fd48b4f52754a028e237a828c03ee4c_Shape"/>
          <p:cNvSpPr/>
          <p:nvPr>
            <p:custDataLst>
              <p:tags r:id="rId42"/>
            </p:custDataLst>
          </p:nvPr>
        </p:nvSpPr>
        <p:spPr>
          <a:xfrm>
            <a:off x="6525680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TLSHAPE_M_9a78a5203c51435d99cc5372b206c926_Title"/>
          <p:cNvSpPr txBox="1"/>
          <p:nvPr>
            <p:custDataLst>
              <p:tags r:id="rId43"/>
            </p:custDataLst>
          </p:nvPr>
        </p:nvSpPr>
        <p:spPr>
          <a:xfrm>
            <a:off x="6656298" y="6208395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lt1"/>
                </a:solidFill>
                <a:latin typeface="Calibri" panose="020F0502020204030204" pitchFamily="34" charset="0"/>
              </a:rPr>
              <a:t>Jefferson City, Missouri</a:t>
            </a:r>
            <a:endParaRPr lang="en-US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43" name="OTLSHAPE_M_9a78a5203c51435d99cc5372b206c926_Date"/>
          <p:cNvSpPr txBox="1"/>
          <p:nvPr>
            <p:custDataLst>
              <p:tags r:id="rId44"/>
            </p:custDataLst>
          </p:nvPr>
        </p:nvSpPr>
        <p:spPr>
          <a:xfrm>
            <a:off x="7191370" y="599694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18:14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744" name="OTLSHAPE_M_9a78a5203c51435d99cc5372b206c926_Shape"/>
          <p:cNvSpPr/>
          <p:nvPr>
            <p:custDataLst>
              <p:tags r:id="rId45"/>
            </p:custDataLst>
          </p:nvPr>
        </p:nvSpPr>
        <p:spPr>
          <a:xfrm>
            <a:off x="7296421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TLSHAPE_M_e5c5ac8c05c44f3a93838933fc15e1c7_Title"/>
          <p:cNvSpPr txBox="1"/>
          <p:nvPr>
            <p:custDataLst>
              <p:tags r:id="rId46"/>
            </p:custDataLst>
          </p:nvPr>
        </p:nvSpPr>
        <p:spPr>
          <a:xfrm>
            <a:off x="7374530" y="4672965"/>
            <a:ext cx="1193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lt1"/>
                </a:solidFill>
                <a:latin typeface="Calibri" panose="020F0502020204030204" pitchFamily="34" charset="0"/>
              </a:rPr>
              <a:t>Carbondale, Illinois</a:t>
            </a:r>
            <a:endParaRPr lang="en-US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46" name="OTLSHAPE_M_e5c5ac8c05c44f3a93838933fc15e1c7_Date"/>
          <p:cNvSpPr txBox="1"/>
          <p:nvPr>
            <p:custDataLst>
              <p:tags r:id="rId47"/>
            </p:custDataLst>
          </p:nvPr>
        </p:nvSpPr>
        <p:spPr>
          <a:xfrm>
            <a:off x="7790836" y="446151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18:21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747" name="OTLSHAPE_M_e5c5ac8c05c44f3a93838933fc15e1c7_Shape"/>
          <p:cNvSpPr/>
          <p:nvPr>
            <p:custDataLst>
              <p:tags r:id="rId48"/>
            </p:custDataLst>
          </p:nvPr>
        </p:nvSpPr>
        <p:spPr>
          <a:xfrm>
            <a:off x="7895886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TLSHAPE_M_55f326f9242a4ea788051954e2fc8bbe_Title"/>
          <p:cNvSpPr txBox="1"/>
          <p:nvPr>
            <p:custDataLst>
              <p:tags r:id="rId49"/>
            </p:custDataLst>
          </p:nvPr>
        </p:nvSpPr>
        <p:spPr>
          <a:xfrm>
            <a:off x="7734288" y="5696585"/>
            <a:ext cx="132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lt1"/>
                </a:solidFill>
                <a:latin typeface="Calibri" panose="020F0502020204030204" pitchFamily="34" charset="0"/>
              </a:rPr>
              <a:t>Hopkinsville, Kentuky</a:t>
            </a:r>
            <a:endParaRPr lang="en-US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49" name="OTLSHAPE_M_55f326f9242a4ea788051954e2fc8bbe_Date"/>
          <p:cNvSpPr txBox="1"/>
          <p:nvPr>
            <p:custDataLst>
              <p:tags r:id="rId50"/>
            </p:custDataLst>
          </p:nvPr>
        </p:nvSpPr>
        <p:spPr>
          <a:xfrm>
            <a:off x="8219025" y="548513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18:26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750" name="OTLSHAPE_M_55f326f9242a4ea788051954e2fc8bbe_Shape"/>
          <p:cNvSpPr/>
          <p:nvPr>
            <p:custDataLst>
              <p:tags r:id="rId51"/>
            </p:custDataLst>
          </p:nvPr>
        </p:nvSpPr>
        <p:spPr>
          <a:xfrm>
            <a:off x="8324076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TLSHAPE_M_f55c8663298d46b882ac4cb457c798db_Title"/>
          <p:cNvSpPr txBox="1"/>
          <p:nvPr>
            <p:custDataLst>
              <p:tags r:id="rId52"/>
            </p:custDataLst>
          </p:nvPr>
        </p:nvSpPr>
        <p:spPr>
          <a:xfrm>
            <a:off x="7928275" y="4161155"/>
            <a:ext cx="1282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lt1"/>
                </a:solidFill>
                <a:latin typeface="Calibri" panose="020F0502020204030204" pitchFamily="34" charset="0"/>
              </a:rPr>
              <a:t>Nashville, Tennessee</a:t>
            </a:r>
            <a:endParaRPr lang="en-US" sz="12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52" name="OTLSHAPE_M_f55c8663298d46b882ac4cb457c798db_Date"/>
          <p:cNvSpPr txBox="1"/>
          <p:nvPr>
            <p:custDataLst>
              <p:tags r:id="rId53"/>
            </p:custDataLst>
          </p:nvPr>
        </p:nvSpPr>
        <p:spPr>
          <a:xfrm>
            <a:off x="8390301" y="39497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18:28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753" name="OTLSHAPE_M_f55c8663298d46b882ac4cb457c798db_Shape"/>
          <p:cNvSpPr/>
          <p:nvPr>
            <p:custDataLst>
              <p:tags r:id="rId54"/>
            </p:custDataLst>
          </p:nvPr>
        </p:nvSpPr>
        <p:spPr>
          <a:xfrm>
            <a:off x="8495351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TLSHAPE_M_c3538b4b48d844a7b2eb1b99c33b0086_Title"/>
          <p:cNvSpPr txBox="1"/>
          <p:nvPr>
            <p:custDataLst>
              <p:tags r:id="rId55"/>
            </p:custDataLst>
          </p:nvPr>
        </p:nvSpPr>
        <p:spPr>
          <a:xfrm>
            <a:off x="8825106" y="5184775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lt1"/>
                </a:solidFill>
                <a:latin typeface="Calibri" panose="020F0502020204030204" pitchFamily="34" charset="0"/>
              </a:rPr>
              <a:t>Clayton, Georgia</a:t>
            </a:r>
            <a:endParaRPr lang="en-US" sz="12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55" name="OTLSHAPE_M_c3538b4b48d844a7b2eb1b99c33b0086_Date"/>
          <p:cNvSpPr txBox="1"/>
          <p:nvPr>
            <p:custDataLst>
              <p:tags r:id="rId56"/>
            </p:custDataLst>
          </p:nvPr>
        </p:nvSpPr>
        <p:spPr>
          <a:xfrm>
            <a:off x="9161042" y="497332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18:37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756" name="OTLSHAPE_M_c3538b4b48d844a7b2eb1b99c33b0086_Shape"/>
          <p:cNvSpPr/>
          <p:nvPr>
            <p:custDataLst>
              <p:tags r:id="rId57"/>
            </p:custDataLst>
          </p:nvPr>
        </p:nvSpPr>
        <p:spPr>
          <a:xfrm>
            <a:off x="9266092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TLSHAPE_M_1bc36a5ef5d4497c83c852524fae8d51_Title"/>
          <p:cNvSpPr txBox="1"/>
          <p:nvPr>
            <p:custDataLst>
              <p:tags r:id="rId58"/>
            </p:custDataLst>
          </p:nvPr>
        </p:nvSpPr>
        <p:spPr>
          <a:xfrm>
            <a:off x="9068211" y="4672965"/>
            <a:ext cx="1574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lt1"/>
                </a:solidFill>
                <a:latin typeface="Calibri" panose="020F0502020204030204" pitchFamily="34" charset="0"/>
              </a:rPr>
              <a:t>Columbia, South Carolina</a:t>
            </a:r>
            <a:endParaRPr lang="en-US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58" name="OTLSHAPE_M_1bc36a5ef5d4497c83c852524fae8d51_Date"/>
          <p:cNvSpPr txBox="1"/>
          <p:nvPr>
            <p:custDataLst>
              <p:tags r:id="rId59"/>
            </p:custDataLst>
          </p:nvPr>
        </p:nvSpPr>
        <p:spPr>
          <a:xfrm>
            <a:off x="9674869" y="446151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18:43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759" name="OTLSHAPE_M_1bc36a5ef5d4497c83c852524fae8d51_Shape"/>
          <p:cNvSpPr/>
          <p:nvPr>
            <p:custDataLst>
              <p:tags r:id="rId60"/>
            </p:custDataLst>
          </p:nvPr>
        </p:nvSpPr>
        <p:spPr>
          <a:xfrm>
            <a:off x="9779919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TLSHAPE_M_11966f97f48f48d8aeb8520cb9cdfbb0_Title"/>
          <p:cNvSpPr txBox="1"/>
          <p:nvPr>
            <p:custDataLst>
              <p:tags r:id="rId61"/>
            </p:custDataLst>
          </p:nvPr>
        </p:nvSpPr>
        <p:spPr>
          <a:xfrm>
            <a:off x="9370906" y="4161155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lt1"/>
                </a:solidFill>
                <a:latin typeface="Calibri" panose="020F0502020204030204" pitchFamily="34" charset="0"/>
              </a:rPr>
              <a:t>Charleston, South Carolina</a:t>
            </a:r>
            <a:endParaRPr lang="en-US" sz="12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61" name="OTLSHAPE_M_11966f97f48f48d8aeb8520cb9cdfbb0_Date"/>
          <p:cNvSpPr txBox="1"/>
          <p:nvPr>
            <p:custDataLst>
              <p:tags r:id="rId62"/>
            </p:custDataLst>
          </p:nvPr>
        </p:nvSpPr>
        <p:spPr>
          <a:xfrm>
            <a:off x="10017420" y="39497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C8BBCB"/>
                </a:solidFill>
                <a:latin typeface="Calibri" panose="020F0502020204030204" pitchFamily="34" charset="0"/>
              </a:rPr>
              <a:t>18:47</a:t>
            </a:r>
            <a:endParaRPr lang="en-US" sz="1200" spc="-16">
              <a:solidFill>
                <a:srgbClr val="C8BBCB"/>
              </a:solidFill>
              <a:latin typeface="Calibri" panose="020F0502020204030204" pitchFamily="34" charset="0"/>
            </a:endParaRPr>
          </a:p>
        </p:txBody>
      </p:sp>
      <p:sp>
        <p:nvSpPr>
          <p:cNvPr id="762" name="OTLSHAPE_M_11966f97f48f48d8aeb8520cb9cdfbb0_Shape"/>
          <p:cNvSpPr/>
          <p:nvPr>
            <p:custDataLst>
              <p:tags r:id="rId63"/>
            </p:custDataLst>
          </p:nvPr>
        </p:nvSpPr>
        <p:spPr>
          <a:xfrm>
            <a:off x="10122471" y="3746500"/>
            <a:ext cx="152400" cy="177800"/>
          </a:xfrm>
          <a:prstGeom prst="triangle">
            <a:avLst/>
          </a:prstGeom>
          <a:solidFill>
            <a:srgbClr val="C8BBC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58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olar eclipse"/>
          <p:cNvPicPr>
            <a:picLocks noChangeAspect="1" noChangeArrowheads="1"/>
          </p:cNvPicPr>
          <p:nvPr/>
        </p:nvPicPr>
        <p:blipFill rotWithShape="1"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5"/>
          <a:stretch/>
        </p:blipFill>
        <p:spPr bwMode="auto">
          <a:xfrm>
            <a:off x="0" y="536533"/>
            <a:ext cx="7515475" cy="632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87" name="OTLSHAPE_M_1bc36a5ef5d4497c83c852524fae8d51_Connector2"/>
          <p:cNvCxnSpPr/>
          <p:nvPr>
            <p:custDataLst>
              <p:tags r:id="rId2"/>
            </p:custDataLst>
          </p:nvPr>
        </p:nvCxnSpPr>
        <p:spPr>
          <a:xfrm>
            <a:off x="9856119" y="1634998"/>
            <a:ext cx="0" cy="88900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6" name="OTLSHAPE_M_1bc36a5ef5d4497c83c852524fae8d51_Connector1"/>
          <p:cNvCxnSpPr/>
          <p:nvPr>
            <p:custDataLst>
              <p:tags r:id="rId3"/>
            </p:custDataLst>
          </p:nvPr>
        </p:nvCxnSpPr>
        <p:spPr>
          <a:xfrm>
            <a:off x="9856119" y="1092200"/>
            <a:ext cx="0" cy="325755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5" name="OTLSHAPE_M_c3538b4b48d844a7b2eb1b99c33b0086_Connector3"/>
          <p:cNvCxnSpPr/>
          <p:nvPr>
            <p:custDataLst>
              <p:tags r:id="rId4"/>
            </p:custDataLst>
          </p:nvPr>
        </p:nvCxnSpPr>
        <p:spPr>
          <a:xfrm>
            <a:off x="9342292" y="2177796"/>
            <a:ext cx="0" cy="88900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4" name="OTLSHAPE_M_c3538b4b48d844a7b2eb1b99c33b0086_Connector2"/>
          <p:cNvCxnSpPr/>
          <p:nvPr>
            <p:custDataLst>
              <p:tags r:id="rId5"/>
            </p:custDataLst>
          </p:nvPr>
        </p:nvCxnSpPr>
        <p:spPr>
          <a:xfrm>
            <a:off x="9342292" y="1634998"/>
            <a:ext cx="0" cy="325755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3" name="OTLSHAPE_M_c3538b4b48d844a7b2eb1b99c33b0086_Connector1"/>
          <p:cNvCxnSpPr/>
          <p:nvPr>
            <p:custDataLst>
              <p:tags r:id="rId6"/>
            </p:custDataLst>
          </p:nvPr>
        </p:nvCxnSpPr>
        <p:spPr>
          <a:xfrm>
            <a:off x="9342292" y="1092200"/>
            <a:ext cx="0" cy="325755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2" name="OTLSHAPE_M_f55c8663298d46b882ac4cb457c798db_Connector3"/>
          <p:cNvCxnSpPr/>
          <p:nvPr>
            <p:custDataLst>
              <p:tags r:id="rId7"/>
            </p:custDataLst>
          </p:nvPr>
        </p:nvCxnSpPr>
        <p:spPr>
          <a:xfrm>
            <a:off x="8571551" y="2177796"/>
            <a:ext cx="0" cy="631698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1" name="OTLSHAPE_M_f55c8663298d46b882ac4cb457c798db_Connector2"/>
          <p:cNvCxnSpPr/>
          <p:nvPr>
            <p:custDataLst>
              <p:tags r:id="rId8"/>
            </p:custDataLst>
          </p:nvPr>
        </p:nvCxnSpPr>
        <p:spPr>
          <a:xfrm>
            <a:off x="8571551" y="1634998"/>
            <a:ext cx="0" cy="325755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0" name="OTLSHAPE_M_f55c8663298d46b882ac4cb457c798db_Connector1"/>
          <p:cNvCxnSpPr/>
          <p:nvPr>
            <p:custDataLst>
              <p:tags r:id="rId9"/>
            </p:custDataLst>
          </p:nvPr>
        </p:nvCxnSpPr>
        <p:spPr>
          <a:xfrm>
            <a:off x="8571551" y="1092200"/>
            <a:ext cx="0" cy="325755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9" name="OTLSHAPE_M_e5c5ac8c05c44f3a93838933fc15e1c7_Connector2"/>
          <p:cNvCxnSpPr/>
          <p:nvPr>
            <p:custDataLst>
              <p:tags r:id="rId10"/>
            </p:custDataLst>
          </p:nvPr>
        </p:nvCxnSpPr>
        <p:spPr>
          <a:xfrm>
            <a:off x="7972086" y="1634998"/>
            <a:ext cx="0" cy="88900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8" name="OTLSHAPE_M_e5c5ac8c05c44f3a93838933fc15e1c7_Connector1"/>
          <p:cNvCxnSpPr/>
          <p:nvPr>
            <p:custDataLst>
              <p:tags r:id="rId11"/>
            </p:custDataLst>
          </p:nvPr>
        </p:nvCxnSpPr>
        <p:spPr>
          <a:xfrm>
            <a:off x="7972086" y="1092200"/>
            <a:ext cx="0" cy="325755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7" name="OTLSHAPE_M_9a78a5203c51435d99cc5372b206c926_Connector2"/>
          <p:cNvCxnSpPr/>
          <p:nvPr>
            <p:custDataLst>
              <p:tags r:id="rId12"/>
            </p:custDataLst>
          </p:nvPr>
        </p:nvCxnSpPr>
        <p:spPr>
          <a:xfrm>
            <a:off x="7372621" y="2177796"/>
            <a:ext cx="0" cy="1174496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6" name="OTLSHAPE_M_9a78a5203c51435d99cc5372b206c926_Connector1"/>
          <p:cNvCxnSpPr/>
          <p:nvPr>
            <p:custDataLst>
              <p:tags r:id="rId13"/>
            </p:custDataLst>
          </p:nvPr>
        </p:nvCxnSpPr>
        <p:spPr>
          <a:xfrm>
            <a:off x="7372621" y="1092200"/>
            <a:ext cx="0" cy="868553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OTLSHAPE_M_b36ff6f7c38f498db181383181ba683a_Connector3"/>
          <p:cNvCxnSpPr/>
          <p:nvPr>
            <p:custDataLst>
              <p:tags r:id="rId14"/>
            </p:custDataLst>
          </p:nvPr>
        </p:nvCxnSpPr>
        <p:spPr>
          <a:xfrm>
            <a:off x="6430604" y="1634998"/>
            <a:ext cx="0" cy="88900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OTLSHAPE_M_b36ff6f7c38f498db181383181ba683a_Connector1"/>
          <p:cNvCxnSpPr/>
          <p:nvPr>
            <p:custDataLst>
              <p:tags r:id="rId15"/>
            </p:custDataLst>
          </p:nvPr>
        </p:nvCxnSpPr>
        <p:spPr>
          <a:xfrm>
            <a:off x="6430604" y="1092200"/>
            <a:ext cx="0" cy="114300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OTLSHAPE_M_3c52ac7b0afd48e1811e0a80ce6c5933_Connector1"/>
          <p:cNvCxnSpPr/>
          <p:nvPr>
            <p:custDataLst>
              <p:tags r:id="rId16"/>
            </p:custDataLst>
          </p:nvPr>
        </p:nvCxnSpPr>
        <p:spPr>
          <a:xfrm>
            <a:off x="3861469" y="1092200"/>
            <a:ext cx="0" cy="631698"/>
          </a:xfrm>
          <a:prstGeom prst="line">
            <a:avLst/>
          </a:prstGeom>
          <a:ln w="9525" cap="flat" cmpd="sng" algn="ctr">
            <a:solidFill>
              <a:srgbClr val="EDF0E6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0" name="OTLSHAPE_TB_00000000000000000000000000000000_LeftEndCaps" hidden="1"/>
          <p:cNvSpPr txBox="1"/>
          <p:nvPr>
            <p:custDataLst>
              <p:tags r:id="rId17"/>
            </p:custDataLst>
          </p:nvPr>
        </p:nvSpPr>
        <p:spPr>
          <a:xfrm>
            <a:off x="254000" y="736769"/>
            <a:ext cx="6604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Aug 21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61" name="OTLSHAPE_TB_00000000000000000000000000000000_RightEndCaps"/>
          <p:cNvSpPr txBox="1"/>
          <p:nvPr>
            <p:custDataLst>
              <p:tags r:id="rId18"/>
            </p:custDataLst>
          </p:nvPr>
        </p:nvSpPr>
        <p:spPr>
          <a:xfrm>
            <a:off x="11437535" y="767779"/>
            <a:ext cx="5080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spc="-18" dirty="0" smtClean="0">
                <a:solidFill>
                  <a:srgbClr val="FEFFFF"/>
                </a:solidFill>
                <a:latin typeface="Calibri" panose="020F0502020204030204" pitchFamily="34" charset="0"/>
              </a:rPr>
              <a:t>Aug 21</a:t>
            </a:r>
            <a:endParaRPr lang="en-US" sz="1400" spc="-18" dirty="0">
              <a:solidFill>
                <a:srgbClr val="FEFFFF"/>
              </a:solidFill>
              <a:latin typeface="Calibri" panose="020F0502020204030204" pitchFamily="34" charset="0"/>
            </a:endParaRPr>
          </a:p>
        </p:txBody>
      </p:sp>
      <p:sp>
        <p:nvSpPr>
          <p:cNvPr id="1162" name="OTLSHAPE_TB_00000000000000000000000000000000_ScaleContainer"/>
          <p:cNvSpPr/>
          <p:nvPr>
            <p:custDataLst>
              <p:tags r:id="rId19"/>
            </p:custDataLst>
          </p:nvPr>
        </p:nvSpPr>
        <p:spPr>
          <a:xfrm>
            <a:off x="1033992" y="685800"/>
            <a:ext cx="102870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000000"/>
              </a:gs>
              <a:gs pos="0">
                <a:schemeClr val="dk1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 rad="63500">
              <a:srgbClr val="FEFFFF">
                <a:alpha val="77000"/>
              </a:srgbClr>
            </a:glow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OTLSHAPE_TB_00000000000000000000000000000000_ElapsedTime" hidden="1"/>
          <p:cNvSpPr/>
          <p:nvPr>
            <p:custDataLst>
              <p:tags r:id="rId20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OTLSHAPE_TB_00000000000000000000000000000000_TodayMarkerShape" hidden="1"/>
          <p:cNvSpPr/>
          <p:nvPr>
            <p:custDataLst>
              <p:tags r:id="rId21"/>
            </p:custDataLst>
          </p:nvPr>
        </p:nvSpPr>
        <p:spPr>
          <a:xfrm>
            <a:off x="979563" y="10668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OTLSHAPE_TB_00000000000000000000000000000000_TodayMarkerText" hidden="1"/>
          <p:cNvSpPr txBox="1"/>
          <p:nvPr>
            <p:custDataLst>
              <p:tags r:id="rId22"/>
            </p:custDataLst>
          </p:nvPr>
        </p:nvSpPr>
        <p:spPr>
          <a:xfrm>
            <a:off x="1033992" y="11938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66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1098919" y="7832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 smtClean="0">
                <a:solidFill>
                  <a:schemeClr val="lt1"/>
                </a:solidFill>
                <a:latin typeface="Calibri" panose="020F0502020204030204" pitchFamily="34" charset="0"/>
              </a:rPr>
              <a:t>5 pm</a:t>
            </a:r>
            <a:endParaRPr lang="en-US" sz="1200" spc="-1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167" name="OTLSHAPE_TB_00000000000000000000000000000000_Separator1"/>
          <p:cNvCxnSpPr/>
          <p:nvPr>
            <p:custDataLst>
              <p:tags r:id="rId24"/>
            </p:custDataLst>
          </p:nvPr>
        </p:nvCxnSpPr>
        <p:spPr>
          <a:xfrm>
            <a:off x="6172264" y="685800"/>
            <a:ext cx="0" cy="381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OTLSHAPE_TB_00000000000000000000000000000000_MinorTickMarkAbove1"/>
          <p:cNvCxnSpPr/>
          <p:nvPr>
            <p:custDataLst>
              <p:tags r:id="rId25"/>
            </p:custDataLst>
          </p:nvPr>
        </p:nvCxnSpPr>
        <p:spPr>
          <a:xfrm>
            <a:off x="3603841" y="685800"/>
            <a:ext cx="0" cy="47625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OTLSHAPE_TB_00000000000000000000000000000000_MinorTickMarkBelow1"/>
          <p:cNvCxnSpPr/>
          <p:nvPr>
            <p:custDataLst>
              <p:tags r:id="rId26"/>
            </p:custDataLst>
          </p:nvPr>
        </p:nvCxnSpPr>
        <p:spPr>
          <a:xfrm>
            <a:off x="3603841" y="1019175"/>
            <a:ext cx="0" cy="47625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0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6237191" y="7832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6 pm</a:t>
            </a:r>
            <a:endParaRPr lang="en-US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171" name="OTLSHAPE_TB_00000000000000000000000000000000_MinorTickMarkAbove2"/>
          <p:cNvCxnSpPr/>
          <p:nvPr>
            <p:custDataLst>
              <p:tags r:id="rId28"/>
            </p:custDataLst>
          </p:nvPr>
        </p:nvCxnSpPr>
        <p:spPr>
          <a:xfrm>
            <a:off x="8742827" y="685800"/>
            <a:ext cx="0" cy="47625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OTLSHAPE_TB_00000000000000000000000000000000_MinorTickMarkBelow2"/>
          <p:cNvCxnSpPr/>
          <p:nvPr>
            <p:custDataLst>
              <p:tags r:id="rId29"/>
            </p:custDataLst>
          </p:nvPr>
        </p:nvCxnSpPr>
        <p:spPr>
          <a:xfrm>
            <a:off x="8742827" y="1019175"/>
            <a:ext cx="0" cy="47625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8" name="OTLSHAPE_M_eef00276333a44f4860057873f5bc233_Title"/>
          <p:cNvSpPr txBox="1"/>
          <p:nvPr>
            <p:custDataLst>
              <p:tags r:id="rId30"/>
            </p:custDataLst>
          </p:nvPr>
        </p:nvSpPr>
        <p:spPr>
          <a:xfrm>
            <a:off x="2041405" y="1417955"/>
            <a:ext cx="10668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0" smtClean="0">
                <a:solidFill>
                  <a:schemeClr val="lt1"/>
                </a:solidFill>
                <a:latin typeface="Calibri" panose="020F0502020204030204" pitchFamily="34" charset="0"/>
              </a:rPr>
              <a:t>Salem, Oregon</a:t>
            </a:r>
            <a:endParaRPr lang="en-US" sz="1400" spc="-1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89" name="OTLSHAPE_M_eef00276333a44f4860057873f5bc233_Date"/>
          <p:cNvSpPr txBox="1"/>
          <p:nvPr>
            <p:custDataLst>
              <p:tags r:id="rId31"/>
            </p:custDataLst>
          </p:nvPr>
        </p:nvSpPr>
        <p:spPr>
          <a:xfrm>
            <a:off x="2395650" y="12065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17:18</a:t>
            </a:r>
            <a:endParaRPr lang="en-US" sz="1200" spc="-16" dirty="0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191" name="OTLSHAPE_M_3c52ac7b0afd48e1811e0a80ce6c5933_Title"/>
          <p:cNvSpPr txBox="1"/>
          <p:nvPr>
            <p:custDataLst>
              <p:tags r:id="rId32"/>
            </p:custDataLst>
          </p:nvPr>
        </p:nvSpPr>
        <p:spPr>
          <a:xfrm>
            <a:off x="3225495" y="1960753"/>
            <a:ext cx="1270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chemeClr val="lt1"/>
                </a:solidFill>
                <a:latin typeface="Calibri" panose="020F0502020204030204" pitchFamily="34" charset="0"/>
              </a:rPr>
              <a:t>Idaho Falls, Idaho</a:t>
            </a:r>
            <a:endParaRPr lang="en-US" sz="14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2" name="OTLSHAPE_M_3c52ac7b0afd48e1811e0a80ce6c5933_Date"/>
          <p:cNvSpPr txBox="1"/>
          <p:nvPr>
            <p:custDataLst>
              <p:tags r:id="rId33"/>
            </p:custDataLst>
          </p:nvPr>
        </p:nvSpPr>
        <p:spPr>
          <a:xfrm>
            <a:off x="3680218" y="1749298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17:33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193" name="OTLSHAPE_M_3c52ac7b0afd48e1811e0a80ce6c5933_Shape"/>
          <p:cNvSpPr/>
          <p:nvPr>
            <p:custDataLst>
              <p:tags r:id="rId34"/>
            </p:custDataLst>
          </p:nvPr>
        </p:nvSpPr>
        <p:spPr>
          <a:xfrm>
            <a:off x="3785269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" name="OTLSHAPE_M_15e2aa6db5584a16a9b1e5bbf70b45f1_Title"/>
          <p:cNvSpPr txBox="1"/>
          <p:nvPr>
            <p:custDataLst>
              <p:tags r:id="rId35"/>
            </p:custDataLst>
          </p:nvPr>
        </p:nvSpPr>
        <p:spPr>
          <a:xfrm>
            <a:off x="4087292" y="1417955"/>
            <a:ext cx="12573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0" smtClean="0">
                <a:solidFill>
                  <a:schemeClr val="lt1"/>
                </a:solidFill>
                <a:latin typeface="Calibri" panose="020F0502020204030204" pitchFamily="34" charset="0"/>
              </a:rPr>
              <a:t>Casper, Wyoming</a:t>
            </a:r>
            <a:endParaRPr lang="en-US" sz="14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5" name="OTLSHAPE_M_15e2aa6db5584a16a9b1e5bbf70b45f1_Date"/>
          <p:cNvSpPr txBox="1"/>
          <p:nvPr>
            <p:custDataLst>
              <p:tags r:id="rId36"/>
            </p:custDataLst>
          </p:nvPr>
        </p:nvSpPr>
        <p:spPr>
          <a:xfrm>
            <a:off x="4536597" y="12065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17:43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196" name="OTLSHAPE_M_15e2aa6db5584a16a9b1e5bbf70b45f1_Shape"/>
          <p:cNvSpPr/>
          <p:nvPr>
            <p:custDataLst>
              <p:tags r:id="rId37"/>
            </p:custDataLst>
          </p:nvPr>
        </p:nvSpPr>
        <p:spPr>
          <a:xfrm>
            <a:off x="4641647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" name="OTLSHAPE_M_b36ff6f7c38f498db181383181ba683a_Title"/>
          <p:cNvSpPr txBox="1"/>
          <p:nvPr>
            <p:custDataLst>
              <p:tags r:id="rId38"/>
            </p:custDataLst>
          </p:nvPr>
        </p:nvSpPr>
        <p:spPr>
          <a:xfrm>
            <a:off x="5790249" y="1960753"/>
            <a:ext cx="1270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chemeClr val="lt1"/>
                </a:solidFill>
                <a:latin typeface="Calibri" panose="020F0502020204030204" pitchFamily="34" charset="0"/>
              </a:rPr>
              <a:t>Lincoln, Nebraska</a:t>
            </a:r>
            <a:endParaRPr lang="en-US" sz="14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8" name="OTLSHAPE_M_b36ff6f7c38f498db181383181ba683a_Date"/>
          <p:cNvSpPr txBox="1"/>
          <p:nvPr>
            <p:custDataLst>
              <p:tags r:id="rId39"/>
            </p:custDataLst>
          </p:nvPr>
        </p:nvSpPr>
        <p:spPr>
          <a:xfrm>
            <a:off x="6249354" y="1749298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18:03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199" name="OTLSHAPE_M_b36ff6f7c38f498db181383181ba683a_Shape"/>
          <p:cNvSpPr/>
          <p:nvPr>
            <p:custDataLst>
              <p:tags r:id="rId40"/>
            </p:custDataLst>
          </p:nvPr>
        </p:nvSpPr>
        <p:spPr>
          <a:xfrm>
            <a:off x="6354404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0" name="OTLSHAPE_M_4fd48b4f52754a028e237a828c03ee4c_Title"/>
          <p:cNvSpPr txBox="1"/>
          <p:nvPr>
            <p:custDataLst>
              <p:tags r:id="rId41"/>
            </p:custDataLst>
          </p:nvPr>
        </p:nvSpPr>
        <p:spPr>
          <a:xfrm>
            <a:off x="6014103" y="1417955"/>
            <a:ext cx="1168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0" smtClean="0">
                <a:solidFill>
                  <a:schemeClr val="lt1"/>
                </a:solidFill>
                <a:latin typeface="Calibri" panose="020F0502020204030204" pitchFamily="34" charset="0"/>
              </a:rPr>
              <a:t>Sabetha, Kansas</a:t>
            </a:r>
            <a:endParaRPr lang="en-US" sz="14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1" name="OTLSHAPE_M_4fd48b4f52754a028e237a828c03ee4c_Date"/>
          <p:cNvSpPr txBox="1"/>
          <p:nvPr>
            <p:custDataLst>
              <p:tags r:id="rId42"/>
            </p:custDataLst>
          </p:nvPr>
        </p:nvSpPr>
        <p:spPr>
          <a:xfrm>
            <a:off x="6420630" y="12065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18:05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202" name="OTLSHAPE_M_4fd48b4f52754a028e237a828c03ee4c_Shape"/>
          <p:cNvSpPr/>
          <p:nvPr>
            <p:custDataLst>
              <p:tags r:id="rId43"/>
            </p:custDataLst>
          </p:nvPr>
        </p:nvSpPr>
        <p:spPr>
          <a:xfrm>
            <a:off x="6525680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OTLSHAPE_M_9a78a5203c51435d99cc5372b206c926_Title"/>
          <p:cNvSpPr txBox="1"/>
          <p:nvPr>
            <p:custDataLst>
              <p:tags r:id="rId44"/>
            </p:custDataLst>
          </p:nvPr>
        </p:nvSpPr>
        <p:spPr>
          <a:xfrm>
            <a:off x="6537892" y="3589147"/>
            <a:ext cx="16637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chemeClr val="lt1"/>
                </a:solidFill>
                <a:latin typeface="Calibri" panose="020F0502020204030204" pitchFamily="34" charset="0"/>
              </a:rPr>
              <a:t>Jefferson City, Missouri</a:t>
            </a:r>
            <a:endParaRPr lang="en-US" sz="14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4" name="OTLSHAPE_M_9a78a5203c51435d99cc5372b206c926_Date"/>
          <p:cNvSpPr txBox="1"/>
          <p:nvPr>
            <p:custDataLst>
              <p:tags r:id="rId45"/>
            </p:custDataLst>
          </p:nvPr>
        </p:nvSpPr>
        <p:spPr>
          <a:xfrm>
            <a:off x="7191370" y="3377692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18:14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205" name="OTLSHAPE_M_9a78a5203c51435d99cc5372b206c926_Shape"/>
          <p:cNvSpPr/>
          <p:nvPr>
            <p:custDataLst>
              <p:tags r:id="rId46"/>
            </p:custDataLst>
          </p:nvPr>
        </p:nvSpPr>
        <p:spPr>
          <a:xfrm>
            <a:off x="7296421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OTLSHAPE_M_e5c5ac8c05c44f3a93838933fc15e1c7_Title"/>
          <p:cNvSpPr txBox="1"/>
          <p:nvPr>
            <p:custDataLst>
              <p:tags r:id="rId47"/>
            </p:custDataLst>
          </p:nvPr>
        </p:nvSpPr>
        <p:spPr>
          <a:xfrm>
            <a:off x="7275830" y="1960753"/>
            <a:ext cx="13843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chemeClr val="lt1"/>
                </a:solidFill>
                <a:latin typeface="Calibri" panose="020F0502020204030204" pitchFamily="34" charset="0"/>
              </a:rPr>
              <a:t>Carbondale, Illinois</a:t>
            </a:r>
            <a:endParaRPr lang="en-US" sz="14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07" name="OTLSHAPE_M_e5c5ac8c05c44f3a93838933fc15e1c7_Date"/>
          <p:cNvSpPr txBox="1"/>
          <p:nvPr>
            <p:custDataLst>
              <p:tags r:id="rId48"/>
            </p:custDataLst>
          </p:nvPr>
        </p:nvSpPr>
        <p:spPr>
          <a:xfrm>
            <a:off x="7790836" y="1749298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18:21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208" name="OTLSHAPE_M_e5c5ac8c05c44f3a93838933fc15e1c7_Shape"/>
          <p:cNvSpPr/>
          <p:nvPr>
            <p:custDataLst>
              <p:tags r:id="rId49"/>
            </p:custDataLst>
          </p:nvPr>
        </p:nvSpPr>
        <p:spPr>
          <a:xfrm>
            <a:off x="7895886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9" name="OTLSHAPE_M_55f326f9242a4ea788051954e2fc8bbe_Title"/>
          <p:cNvSpPr txBox="1"/>
          <p:nvPr>
            <p:custDataLst>
              <p:tags r:id="rId50"/>
            </p:custDataLst>
          </p:nvPr>
        </p:nvSpPr>
        <p:spPr>
          <a:xfrm>
            <a:off x="7624242" y="1417955"/>
            <a:ext cx="1549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chemeClr val="lt1"/>
                </a:solidFill>
                <a:latin typeface="Calibri" panose="020F0502020204030204" pitchFamily="34" charset="0"/>
              </a:rPr>
              <a:t>Hopkinsville, Kentuky</a:t>
            </a:r>
            <a:endParaRPr lang="en-US" sz="14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10" name="OTLSHAPE_M_55f326f9242a4ea788051954e2fc8bbe_Date"/>
          <p:cNvSpPr txBox="1"/>
          <p:nvPr>
            <p:custDataLst>
              <p:tags r:id="rId51"/>
            </p:custDataLst>
          </p:nvPr>
        </p:nvSpPr>
        <p:spPr>
          <a:xfrm>
            <a:off x="8219025" y="12065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18:26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211" name="OTLSHAPE_M_55f326f9242a4ea788051954e2fc8bbe_Shape"/>
          <p:cNvSpPr/>
          <p:nvPr>
            <p:custDataLst>
              <p:tags r:id="rId52"/>
            </p:custDataLst>
          </p:nvPr>
        </p:nvSpPr>
        <p:spPr>
          <a:xfrm>
            <a:off x="8324076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2" name="OTLSHAPE_M_f55c8663298d46b882ac4cb457c798db_Title"/>
          <p:cNvSpPr txBox="1"/>
          <p:nvPr>
            <p:custDataLst>
              <p:tags r:id="rId53"/>
            </p:custDataLst>
          </p:nvPr>
        </p:nvSpPr>
        <p:spPr>
          <a:xfrm>
            <a:off x="7821976" y="3046349"/>
            <a:ext cx="1498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chemeClr val="lt1"/>
                </a:solidFill>
                <a:latin typeface="Calibri" panose="020F0502020204030204" pitchFamily="34" charset="0"/>
              </a:rPr>
              <a:t>Nashville, Tennessee</a:t>
            </a:r>
            <a:endParaRPr lang="en-US" sz="14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13" name="OTLSHAPE_M_f55c8663298d46b882ac4cb457c798db_Date"/>
          <p:cNvSpPr txBox="1"/>
          <p:nvPr>
            <p:custDataLst>
              <p:tags r:id="rId54"/>
            </p:custDataLst>
          </p:nvPr>
        </p:nvSpPr>
        <p:spPr>
          <a:xfrm>
            <a:off x="8390301" y="2834894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18:28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214" name="OTLSHAPE_M_f55c8663298d46b882ac4cb457c798db_Shape"/>
          <p:cNvSpPr/>
          <p:nvPr>
            <p:custDataLst>
              <p:tags r:id="rId55"/>
            </p:custDataLst>
          </p:nvPr>
        </p:nvSpPr>
        <p:spPr>
          <a:xfrm>
            <a:off x="8495351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5" name="OTLSHAPE_M_c3538b4b48d844a7b2eb1b99c33b0086_Title"/>
          <p:cNvSpPr txBox="1"/>
          <p:nvPr>
            <p:custDataLst>
              <p:tags r:id="rId56"/>
            </p:custDataLst>
          </p:nvPr>
        </p:nvSpPr>
        <p:spPr>
          <a:xfrm>
            <a:off x="8739888" y="2503551"/>
            <a:ext cx="11938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0" smtClean="0">
                <a:solidFill>
                  <a:schemeClr val="lt1"/>
                </a:solidFill>
                <a:latin typeface="Calibri" panose="020F0502020204030204" pitchFamily="34" charset="0"/>
              </a:rPr>
              <a:t>Clayton, Georgia</a:t>
            </a:r>
            <a:endParaRPr lang="en-US" sz="14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16" name="OTLSHAPE_M_c3538b4b48d844a7b2eb1b99c33b0086_Date"/>
          <p:cNvSpPr txBox="1"/>
          <p:nvPr>
            <p:custDataLst>
              <p:tags r:id="rId57"/>
            </p:custDataLst>
          </p:nvPr>
        </p:nvSpPr>
        <p:spPr>
          <a:xfrm>
            <a:off x="9161042" y="2292096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18:37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217" name="OTLSHAPE_M_c3538b4b48d844a7b2eb1b99c33b0086_Shape"/>
          <p:cNvSpPr/>
          <p:nvPr>
            <p:custDataLst>
              <p:tags r:id="rId58"/>
            </p:custDataLst>
          </p:nvPr>
        </p:nvSpPr>
        <p:spPr>
          <a:xfrm>
            <a:off x="9266092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8" name="OTLSHAPE_M_1bc36a5ef5d4497c83c852524fae8d51_Title"/>
          <p:cNvSpPr txBox="1"/>
          <p:nvPr>
            <p:custDataLst>
              <p:tags r:id="rId59"/>
            </p:custDataLst>
          </p:nvPr>
        </p:nvSpPr>
        <p:spPr>
          <a:xfrm>
            <a:off x="8937761" y="1960753"/>
            <a:ext cx="18288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chemeClr val="lt1"/>
                </a:solidFill>
                <a:latin typeface="Calibri" panose="020F0502020204030204" pitchFamily="34" charset="0"/>
              </a:rPr>
              <a:t>Columbia, South Carolina</a:t>
            </a:r>
            <a:endParaRPr lang="en-US" sz="14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19" name="OTLSHAPE_M_1bc36a5ef5d4497c83c852524fae8d51_Date"/>
          <p:cNvSpPr txBox="1"/>
          <p:nvPr>
            <p:custDataLst>
              <p:tags r:id="rId60"/>
            </p:custDataLst>
          </p:nvPr>
        </p:nvSpPr>
        <p:spPr>
          <a:xfrm>
            <a:off x="9674869" y="1749298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18:43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220" name="OTLSHAPE_M_1bc36a5ef5d4497c83c852524fae8d51_Shape"/>
          <p:cNvSpPr/>
          <p:nvPr>
            <p:custDataLst>
              <p:tags r:id="rId61"/>
            </p:custDataLst>
          </p:nvPr>
        </p:nvSpPr>
        <p:spPr>
          <a:xfrm>
            <a:off x="9779919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1" name="OTLSHAPE_M_11966f97f48f48d8aeb8520cb9cdfbb0_Title"/>
          <p:cNvSpPr txBox="1"/>
          <p:nvPr>
            <p:custDataLst>
              <p:tags r:id="rId62"/>
            </p:custDataLst>
          </p:nvPr>
        </p:nvSpPr>
        <p:spPr>
          <a:xfrm>
            <a:off x="9233809" y="1417955"/>
            <a:ext cx="19177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chemeClr val="lt1"/>
                </a:solidFill>
                <a:latin typeface="Calibri" panose="020F0502020204030204" pitchFamily="34" charset="0"/>
              </a:rPr>
              <a:t>Charleston, South Carolina</a:t>
            </a:r>
            <a:endParaRPr lang="en-US" sz="14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22" name="OTLSHAPE_M_11966f97f48f48d8aeb8520cb9cdfbb0_Date"/>
          <p:cNvSpPr txBox="1"/>
          <p:nvPr>
            <p:custDataLst>
              <p:tags r:id="rId63"/>
            </p:custDataLst>
          </p:nvPr>
        </p:nvSpPr>
        <p:spPr>
          <a:xfrm>
            <a:off x="10017420" y="1206500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6" smtClean="0">
                <a:solidFill>
                  <a:srgbClr val="EDF0E6"/>
                </a:solidFill>
                <a:latin typeface="Calibri" panose="020F0502020204030204" pitchFamily="34" charset="0"/>
              </a:rPr>
              <a:t>18:47</a:t>
            </a:r>
            <a:endParaRPr lang="en-US" sz="1200" spc="-16">
              <a:solidFill>
                <a:srgbClr val="EDF0E6"/>
              </a:solidFill>
              <a:latin typeface="Calibri" panose="020F0502020204030204" pitchFamily="34" charset="0"/>
            </a:endParaRPr>
          </a:p>
        </p:txBody>
      </p:sp>
      <p:sp>
        <p:nvSpPr>
          <p:cNvPr id="1223" name="OTLSHAPE_M_11966f97f48f48d8aeb8520cb9cdfbb0_Shape"/>
          <p:cNvSpPr/>
          <p:nvPr>
            <p:custDataLst>
              <p:tags r:id="rId64"/>
            </p:custDataLst>
          </p:nvPr>
        </p:nvSpPr>
        <p:spPr>
          <a:xfrm>
            <a:off x="10122471" y="1003300"/>
            <a:ext cx="152400" cy="177800"/>
          </a:xfrm>
          <a:prstGeom prst="triangle">
            <a:avLst/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OTLSHAPE_M_eef00276333a44f4860057873f5bc233_Shape"/>
          <p:cNvSpPr/>
          <p:nvPr>
            <p:custDataLst>
              <p:tags r:id="rId65"/>
            </p:custDataLst>
          </p:nvPr>
        </p:nvSpPr>
        <p:spPr>
          <a:xfrm flipH="1">
            <a:off x="2500700" y="100330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EDF0E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80517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ZmFsc2UsIlZlcnNpb24iOnsiJGlkIjoiMiIsIlZlcnNpb24iOiIzLjEuMCIsIk9yaWdpbmFsQXNzZW1ibHlWZXJzaW9uIjoiMy4xNi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wLCJHIjowLCJCIjo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0LCJGb250TmFtZSI6IkNhbGlicmkiLCJJc0JvbGQiOmZhbHNlLCJJc0l0YWxpYyI6ZmFsc2UsIklzVW5kZXJsaW5lZCI6ZmFsc2UsIlBhcmVudFN0eWxlIjpudWxsfSwiQXV0b1NpemUiOjAsIkZvcmVncm91bmQiOnsiJGlkIjoiMTUiLCJDb2xvciI6eyIkaWQiOiIxNiIsIkEiOjI1NSwiUiI6MCwiRyI6MCwiQiI6MH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MsIkFic29sdXRlUG9zaXRpb24iOjI3MC4wLCJNYXJnaW4iOnsiJGlkIjoiNDkiLCJUb3AiOjAsIkxlZnQiOjEwLCJSaWdodCI6MTAsIkJvdHRvbSI6MH0sIlBhZGRpbmciOnsiJGlkIjoiNTAiLCJUb3AiOjAsIkxlZnQiOjAsIlJpZ2h0IjowLCJCb3R0b20iOjB9LCJCYWNrZ3JvdW5kIjp7IiRpZCI6IjUxIiwiQ29sb3IiOnsiJGlkIjoiNTIiLCJBIjoyNTUsIlIiOjExNSwiRyI6MTE1LCJCIjoxMTV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zMSwiRyI6NzMsIkIiOjEyNn19LCJMaW5lV2VpZ2h0IjoxLjAsIkxpbmVUeXBlIjowLCJQYXJlbnRTdHlsZSI6bnVsbH0sIklzQmVsb3dUaW1lYmFuZCI6dHJ1ZSwiSGlkZURhdGUiOmZhbHNlLCJTaGFwZVNpemUiOjA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IuMCwiSGVpZ2h0IjoxN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yLCJGb250TmFtZSI6IkNhbGlicmkiLCJJc0JvbGQiOmZhbHNlLCJJc0l0YWxpYyI6ZmFsc2UsIklzVW5kZXJsaW5lZCI6ZmFsc2UsIlBhcmVudFN0eWxlIjpudWxsfSwiQXV0b1NpemUiOjAsIkZvcmVncm91bmQiOnsiJGlkIjoiNjciLCJDb2xvciI6eyIkaWQiOiI2OCIsIkEiOjI1NSwiUiI6MjU1LCJHIjoyNTUsIkIiOjI1NX19LCJNYXhXaWR0aCI6MjAwLjAsIk1heEhlaWdodCI6IkluZmluaXR5IiwiU21hcnRGb3JlZ3JvdW5kSXNBY3RpdmUiOmZhbHNlLCJIb3Jpem9udGFsQWxpZ25tZW50Ijox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yLCJGb250TmFtZSI6IkNhbGlicmkiLCJJc0JvbGQiOmZhbHNlLCJJc0l0YWxpYyI6ZmFsc2UsIklzVW5kZXJsaW5lZCI6ZmFsc2UsIlBhcmVudFN0eWxlIjpudWxsfSwiQXV0b1NpemUiOjAsIkZvcmVncm91bmQiOnsiJGlkIjoiNzQiLCJDb2xvciI6eyIkaWQiOiI3NSIsIkEiOjI1NSwiUiI6MjMxLCJHIjoyMzAsIkIiOjIzMH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1NTSBkIiwiU2VwYXJhdG9yIjoiLyIsIlVzZUludGVybmF0aW9uYWxEYXRlRm9ybWF0IjpmYWxzZSwiRGF0ZUlzVmlzaWJsZSI6ZmFsc2UsIlRpbWVJc1Zpc2libGUiOnRydWUsIkhvdXJEaWdpdHMiOjIsIkFtUG1EZXNpZ25hdG9yIjowLCJUcmltMDBNaW51dGVzIjpmYWxzZSwiTGFzdEtub3duVmlzaWJpbGl0eVN0YXRlIjpudWxs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MzcsIkciOjEyNSwiQiI6NDl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yMzcsIkciOjEyNSwiQiI6NDl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k2MC4wLCJNYXhIZWlnaHQiOiJJbmZpbml0eSIsIlNtYXJ0Rm9yZWdyb3VuZElzQWN0aXZlIjpmYWxzZSwiSG9yaXpvbnRhbEFsaWdubWVudCI6MS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2OCwiRyI6ODQsIkIiOjEw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UsIkRhdGVJc1Zpc2libGUiOmZhbHNlLCJUaW1lSXNWaXNpYmxlIjp0cnVlLCJIb3VyRGlnaXRzIjoxLCJBbVBtRGVzaWduYXRvciI6MiwiVHJpbTAwTWludXRlcyI6ZmFsc2UsIkxhc3RLbm93blZpc2liaWxpdHlTdGF0ZSI6bnVsbH0sIklzVmlzaWJsZSI6dHJ1ZSwiUGFyZW50U3R5bGUiOm51bGwsIl9leHBsaWNpdGx5U2V0Ijp7IiRpZCI6IjEy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zIiwiU3RhcnREYXRlIjoiMDAwMS0wMS0wMVQwMDowMDowMCIsIkVuZERhdGUiOiIwMDAxLTAxLTAxVDAwOjAwOjAwIiwiRm9ybWF0IjoiaCB0dCIsIlR5cGUiOjYsIkF1dG9EYXRlUmFuZ2UiOnRydWUsIldvcmtpbmdEYXlzIjozMSwiVG9kYXlNYXJrZXJUZXh0IjoiVG9kYXkiLCJBdXRvU2NhbGVUeXBlIjp0cnVlfSwiTWlsZXN0b25lcyI6W3siJGlkIjoiMTI0IiwiRGF0ZSI6IjIwMTctMDgtMjFUMTc6MTg6MDBaIiwiU3R5bGUiOnsiJGlkIjoiMTI1IiwiU2hhcGUiOjAsIkNvbm5lY3Rvck1hcmdpbiI6eyIkcmVmIjoiNTQifSwiQ29ubmVjdG9yU3R5bGUiOnsiJGlkIjoiMTI2IiwiTGluZUNvbG9yIjp7IiRpZCI6IjEyNyIsIiR0eXBlIjoiTkxSRS5Db21tb24uRG9tLlNvbGlkQ29sb3JCcnVzaCwgTkxSRS5Db21tb24iLCJDb2xvciI6eyIkaWQiOiIxMjgiLCJBIjoxMjcsIlIiOjI1NCwiRyI6MTg2LCJCIjoxMH19LCJMaW5lV2VpZ2h0IjoxLjAsIkxpbmVUeXBlIjowLCJQYXJlbnRTdHlsZSI6eyIkcmVmIjoiNTUifX0sIklzQmVsb3dUaW1lYmFuZCI6dHJ1ZSwiSGlkZURhdGUiOmZhbHNlLCJTaGFwZVNpemUiOjAsIlNwYWNpbmciOjIuMCwiUGFkZGluZyI6eyIkcmVmIjoiNTgifSwiU2hhcGVTdHlsZSI6eyIkaWQiOiIxMjkiLCJNYXJnaW4iOnsiJHJlZiI6IjYwIn0sIlBhZGRpbmciOnsiJHJlZiI6IjYxIn0sIkJhY2tncm91bmQiOnsiJGlkIjoiMTMwIiwiQ29sb3IiOnsiJGlkIjoiMTMxIiwiQSI6MjU1LCJSIjoyMDAsIkciOjE4NywiQiI6MjAzfX0sIklzVmlzaWJsZSI6dHJ1ZSwiV2lkdGgiOjEyLjAsIkhlaWdodCI6MTQ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y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M1IiwiTGluZUNvbG9yIjpudWxsLCJMaW5lV2VpZ2h0IjowLjAsIkxpbmVUeXBlIjowLCJQYXJlbnRTdHlsZSI6bnVsbH0sIlBhcmVudFN0eWxlIjp7IiRyZWYiOiI2NSJ9fSwiRGF0ZVN0eWxlIjp7IiRpZCI6IjEzNiIsIkZvbnRTZXR0aW5ncyI6eyIkaWQiOiIxMzciLCJGb250U2l6ZSI6MTIsIkZvbnROYW1lIjoiQ2FsaWJyaSIsIklzQm9sZCI6ZmFsc2UsIklzSXRhbGljIjpmYWxzZSwiSXNVbmRlcmxpbmVkIjpmYWxzZSwiUGFyZW50U3R5bGUiOnsiJHJlZiI6IjczIn19LCJBdXRvU2l6ZSI6MCwiRm9yZWdyb3VuZCI6eyIkaWQiOiIxMzgiLCJDb2xvciI6eyIkaWQiOiIxMzkiLCJBIjoyNTUsIlIiOjIwMCwiRyI6MTg3LCJCIjoyMD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DA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lZWYwMDI3Ni0zMzNhLTQ0ZjQtODYwMC01Nzg3M2Y1YmMyMzMiLCJJbXBvcnRJZCI6bnVsbCwiVGl0bGUiOiJTYWxlbSwgT3JlZ29uIiwiTm90ZSI6bnVsbCwiSHlwZXJsaW5rIjpudWxsLCJJc0NoYW5nZWQiOmZhbHNlLCJJc05ldyI6ZmFsc2V9LHsiJGlkIjoiMTQxIiwiRGF0ZSI6IjIwMTctMDgtMjFUMTc6MzM6MDBaIiwiU3R5bGUiOnsiJGlkIjoiMTQyIiwiU2hhcGUiOjAsIkNvbm5lY3Rvck1hcmdpbiI6eyIkcmVmIjoiNTQifSwiQ29ubmVjdG9yU3R5bGUiOnsiJGlkIjoiMTQzIiwiTGluZUNvbG9yIjp7IiRpZCI6IjE0NCIsIiR0eXBlIjoiTkxSRS5Db21tb24uRG9tLlNvbGlkQ29sb3JCcnVzaCwgTkxSRS5Db21tb24iLCJDb2xvciI6eyIkaWQiOiIxNDUiLCJBIjoxMjcsIlIiOjIwMCwiRyI6MTg3LCJCIjoyMDN9fSwiTGluZVdlaWdodCI6MS4wLCJMaW5lVHlwZSI6MCwiUGFyZW50U3R5bGUiOnsiJHJlZiI6IjU1In19LCJJc0JlbG93VGltZWJhbmQiOnRydWUsIkhpZGVEYXRlIjpmYWxzZSwiU2hhcGVTaXplIjowLCJTcGFjaW5nIjoyLjAsIlBhZGRpbmciOnsiJHJlZiI6IjU4In0sIlNoYXBlU3R5bGUiOnsiJGlkIjoiMTQ2IiwiTWFyZ2luIjp7IiRyZWYiOiI2MCJ9LCJQYWRkaW5nIjp7IiRyZWYiOiI2MSJ9LCJCYWNrZ3JvdW5kIjp7IiRpZCI6IjE0NyIsIkNvbG9yIjp7IiRpZCI6IjE0OCIsIkEiOjI1NSwiUiI6MjAwLCJHIjoxODcsIkIiOjIwM319LCJJc1Zpc2libGUiOnRydWUsIldpZHRoIjoxMi4wLCJIZWlnaHQiOjE0LjAsIkJvcmRlclN0eWxlIjp7IiRpZCI6IjE0OSIsIkxpbmVDb2xvciI6eyIkcmVmIjoiNjMifSwiTGluZVdlaWdodCI6MC4wLCJMaW5lVHlwZSI6MCwiUGFyZW50U3R5bGUiOnsiJHJlZiI6IjYyIn19LCJQYXJlbnRTdHlsZSI6eyIkcmVmIjoiNTkifX0sIlRpdGxlU3R5bGUiOnsiJGlkIjoiMTUwIiwiRm9udFNldHRpbmdzIjp7IiRpZCI6IjE1MSIsIkZvbnRTaXplIjoxMi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MiIsIkxpbmVDb2xvciI6bnVsbCwiTGluZVdlaWdodCI6MC4wLCJMaW5lVHlwZSI6MCwiUGFyZW50U3R5bGUiOm51bGx9LCJQYXJlbnRTdHlsZSI6eyIkcmVmIjoiNjUifX0sIkRhdGVTdHlsZSI6eyIkaWQiOiIxNTMiLCJGb250U2V0dGluZ3MiOnsiJGlkIjoiMTU0IiwiRm9udFNpemUiOjEyLCJGb250TmFtZSI6IkNhbGlicmkiLCJJc0JvbGQiOmZhbHNlLCJJc0l0YWxpYyI6ZmFsc2UsIklzVW5kZXJsaW5lZCI6ZmFsc2UsIlBhcmVudFN0eWxlIjp7IiRyZWYiOiI3MyJ9fSwiQXV0b1NpemUiOjAsIkZvcmVncm91bmQiOnsiJGlkIjoiMTU1IiwiQ29sb3IiOnsiJGlkIjoiMTU2IiwiQSI6MjU1LCJSIjoyMDAsIkciOjE4NywiQiI6MjA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2M1MmFjN2ItMGFmZC00OGUxLTgxMWUtMGE4MGNlNmM1OTMzIiwiSW1wb3J0SWQiOm51bGwsIlRpdGxlIjoiSWRhaG8gRmFsbHMsIElkYWhvIiwiTm90ZSI6bnVsbCwiSHlwZXJsaW5rIjpudWxsLCJJc0NoYW5nZWQiOmZhbHNlLCJJc05ldyI6ZmFsc2V9LHsiJGlkIjoiMTU4IiwiRGF0ZSI6IjIwMTctMDgtMjFUMTc6NDM6MDBaIiwiU3R5bGUiOnsiJGlkIjoiMTU5IiwiU2hhcGUiOjAsIkNvbm5lY3Rvck1hcmdpbiI6eyIkcmVmIjoiNTQifSwiQ29ubmVjdG9yU3R5bGUiOnsiJGlkIjoiMTYwIiwiTGluZUNvbG9yIjp7IiRpZCI6IjE2MSIsIiR0eXBlIjoiTkxSRS5Db21tb24uRG9tLlNvbGlkQ29sb3JCcnVzaCwgTkxSRS5Db21tb24iLCJDb2xvciI6eyIkaWQiOiIxNjIiLCJBIjoxMjcsIlIiOjI1NCwiRyI6MTg2LCJCIjoxMH19LCJMaW5lV2VpZ2h0IjoxLjAsIkxpbmVUeXBlIjowLCJQYXJlbnRTdHlsZSI6eyIkcmVmIjoiNTUifX0sIklzQmVsb3dUaW1lYmFuZCI6dHJ1ZSwiSGlkZURhdGUiOmZhbHNlLCJTaGFwZVNpemUiOjAsIlNwYWNpbmciOjIuMCwiUGFkZGluZyI6eyIkcmVmIjoiNTgifSwiU2hhcGVTdHlsZSI6eyIkaWQiOiIxNjMiLCJNYXJnaW4iOnsiJHJlZiI6IjYwIn0sIlBhZGRpbmciOnsiJHJlZiI6IjYxIn0sIkJhY2tncm91bmQiOnsiJGlkIjoiMTY0IiwiQ29sb3IiOnsiJGlkIjoiMTY1IiwiQSI6MjU1LCJSIjoyMDAsIkciOjE4NywiQiI6MjAzfX0sIklzVmlzaWJsZSI6dHJ1ZSwiV2lkdGgiOjEyLjAsIkhlaWdodCI6MTQuMCwiQm9yZGVyU3R5bGUiOnsiJGlkIjoiMTY2IiwiTGluZUNvbG9yIjp7IiRyZWYiOiI2MyJ9LCJMaW5lV2VpZ2h0IjowLjAsIkxpbmVUeXBlIjowLCJQYXJlbnRTdHlsZSI6eyIkcmVmIjoiNjIifX0sIlBhcmVudFN0eWxlIjp7IiRyZWYiOiI1OSJ9fSwiVGl0bGVTdHlsZSI6eyIkaWQiOiIxNjciLCJGb250U2V0dGluZ3MiOnsiJGlkIjoiMTY4IiwiRm9udFNpemUiOjEy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Y5IiwiTGluZUNvbG9yIjpudWxsLCJMaW5lV2VpZ2h0IjowLjAsIkxpbmVUeXBlIjowLCJQYXJlbnRTdHlsZSI6bnVsbH0sIlBhcmVudFN0eWxlIjp7IiRyZWYiOiI2NSJ9fSwiRGF0ZVN0eWxlIjp7IiRpZCI6IjE3MCIsIkZvbnRTZXR0aW5ncyI6eyIkaWQiOiIxNzEiLCJGb250U2l6ZSI6MTIsIkZvbnROYW1lIjoiQ2FsaWJyaSIsIklzQm9sZCI6ZmFsc2UsIklzSXRhbGljIjpmYWxzZSwiSXNVbmRlcmxpbmVkIjpmYWxzZSwiUGFyZW50U3R5bGUiOnsiJHJlZiI6IjczIn19LCJBdXRvU2l6ZSI6MCwiRm9yZWdyb3VuZCI6eyIkaWQiOiIxNzIiLCJDb2xvciI6eyIkaWQiOiIxNzMiLCJBIjoyNTUsIlIiOjIwMCwiRyI6MTg3LCJCIjoyMD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Q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xNWUyYWE2ZC1iNTU4LTRhMTYtYTliMS1lNWJiZjcwYjQ1ZjEiLCJJbXBvcnRJZCI6bnVsbCwiVGl0bGUiOiJDYXNwZXIsIFd5b21pbmciLCJOb3RlIjpudWxsLCJIeXBlcmxpbmsiOm51bGwsIklzQ2hhbmdlZCI6ZmFsc2UsIklzTmV3IjpmYWxzZX0seyIkaWQiOiIxNzUiLCJEYXRlIjoiMjAxNy0wOC0yMVQxODowMzowMFoiLCJTdHlsZSI6eyIkaWQiOiIxNzYiLCJTaGFwZSI6MCwiQ29ubmVjdG9yTWFyZ2luIjp7IiRyZWYiOiI1NCJ9LCJDb25uZWN0b3JTdHlsZSI6eyIkaWQiOiIxNzciLCJMaW5lQ29sb3IiOnsiJGlkIjoiMTc4IiwiJHR5cGUiOiJOTFJFLkNvbW1vbi5Eb20uU29saWRDb2xvckJydXNoLCBOTFJFLkNvbW1vbiIsIkNvbG9yIjp7IiRpZCI6IjE3OSIsIkEiOjEyNywiUiI6MjAwLCJHIjoxODcsIkIiOjIwM319LCJMaW5lV2VpZ2h0IjoxLjAsIkxpbmVUeXBlIjowLCJQYXJlbnRTdHlsZSI6eyIkcmVmIjoiNTUifX0sIklzQmVsb3dUaW1lYmFuZCI6dHJ1ZSwiSGlkZURhdGUiOmZhbHNlLCJTaGFwZVNpemUiOjAsIlNwYWNpbmciOjIuMCwiUGFkZGluZyI6eyIkcmVmIjoiNTgifSwiU2hhcGVTdHlsZSI6eyIkaWQiOiIxODAiLCJNYXJnaW4iOnsiJHJlZiI6IjYwIn0sIlBhZGRpbmciOnsiJHJlZiI6IjYxIn0sIkJhY2tncm91bmQiOnsiJGlkIjoiMTgxIiwiQ29sb3IiOnsiJGlkIjoiMTgyIiwiQSI6MjU1LCJSIjoyMDAsIkciOjE4NywiQiI6MjAzfX0sIklzVmlzaWJsZSI6dHJ1ZSwiV2lkdGgiOjEyLjAsIkhlaWdodCI6MTQuMCwiQm9yZGVyU3R5bGUiOnsiJGlkIjoiMTgzIiwiTGluZUNvbG9yIjp7IiRyZWYiOiI2MyJ9LCJMaW5lV2VpZ2h0IjowLjAsIkxpbmVUeXBlIjowLCJQYXJlbnRTdHlsZSI6eyIkcmVmIjoiNjIifX0sIlBhcmVudFN0eWxlIjp7IiRyZWYiOiI1OSJ9fSwiVGl0bGVTdHlsZSI6eyIkaWQiOiIxODQiLCJGb250U2V0dGluZ3MiOnsiJGlkIjoiMTg1IiwiRm9udFNpemUiOjEy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g2IiwiTGluZUNvbG9yIjpudWxsLCJMaW5lV2VpZ2h0IjowLjAsIkxpbmVUeXBlIjowLCJQYXJlbnRTdHlsZSI6bnVsbH0sIlBhcmVudFN0eWxlIjp7IiRyZWYiOiI2NSJ9fSwiRGF0ZVN0eWxlIjp7IiRpZCI6IjE4NyIsIkZvbnRTZXR0aW5ncyI6eyIkaWQiOiIxODgiLCJGb250U2l6ZSI6MTIsIkZvbnROYW1lIjoiQ2FsaWJyaSIsIklzQm9sZCI6ZmFsc2UsIklzSXRhbGljIjpmYWxzZSwiSXNVbmRlcmxpbmVkIjpmYWxzZSwiUGFyZW50U3R5bGUiOnsiJHJlZiI6IjczIn19LCJBdXRvU2l6ZSI6MCwiRm9yZWdyb3VuZCI6eyIkaWQiOiIxODkiLCJDb2xvciI6eyIkaWQiOiIxOTAiLCJBIjoyNTUsIlIiOjIwMCwiRyI6MTg3LCJCIjoyMD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E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iMzZmZjZmNy1jMzhmLTQ5OGQtYjE4MS0zODMxODFiYTY4M2EiLCJJbXBvcnRJZCI6bnVsbCwiVGl0bGUiOiJMaW5jb2xuLCBOZWJyYXNrYSIsIk5vdGUiOm51bGwsIkh5cGVybGluayI6bnVsbCwiSXNDaGFuZ2VkIjpmYWxzZSwiSXNOZXciOmZhbHNlfSx7IiRpZCI6IjE5MiIsIkRhdGUiOiIyMDE3LTA4LTIxVDE4OjA1OjAwWiIsIlN0eWxlIjp7IiRpZCI6IjE5MyIsIlNoYXBlIjowLCJDb25uZWN0b3JNYXJnaW4iOnsiJHJlZiI6IjU0In0sIkNvbm5lY3RvclN0eWxlIjp7IiRpZCI6IjE5NCIsIkxpbmVDb2xvciI6eyIkaWQiOiIxOTUiLCIkdHlwZSI6Ik5MUkUuQ29tbW9uLkRvbS5Tb2xpZENvbG9yQnJ1c2gsIE5MUkUuQ29tbW9uIiwiQ29sb3IiOnsiJGlkIjoiMTk2IiwiQSI6MTI3LCJSIjoyNTQsIkciOjE4NiwiQiI6MTB9fSwiTGluZVdlaWdodCI6MS4wLCJMaW5lVHlwZSI6MCwiUGFyZW50U3R5bGUiOnsiJHJlZiI6IjU1In19LCJJc0JlbG93VGltZWJhbmQiOnRydWUsIkhpZGVEYXRlIjpmYWxzZSwiU2hhcGVTaXplIjowLCJTcGFjaW5nIjoyLjAsIlBhZGRpbmciOnsiJHJlZiI6IjU4In0sIlNoYXBlU3R5bGUiOnsiJGlkIjoiMTk3IiwiTWFyZ2luIjp7IiRyZWYiOiI2MCJ9LCJQYWRkaW5nIjp7IiRyZWYiOiI2MSJ9LCJCYWNrZ3JvdW5kIjp7IiRpZCI6IjE5OCIsIkNvbG9yIjp7IiRpZCI6IjE5OSIsIkEiOjI1NSwiUiI6MjAwLCJHIjoxODcsIkIiOjIwM319LCJJc1Zpc2libGUiOnRydWUsIldpZHRoIjoxMi4wLCJIZWlnaHQiOjE0LjAsIkJvcmRlclN0eWxlIjp7IiRpZCI6IjIwMCIsIkxpbmVDb2xvciI6eyIkcmVmIjoiNjMifSwiTGluZVdlaWdodCI6MC4wLCJMaW5lVHlwZSI6MCwiUGFyZW50U3R5bGUiOnsiJHJlZiI6IjYyIn19LCJQYXJlbnRTdHlsZSI6eyIkcmVmIjoiNTkifX0sIlRpdGxlU3R5bGUiOnsiJGlkIjoiMjAxIiwiRm9udFNldHRpbmdzIjp7IiRpZCI6IjIwMiIsIkZvbnRTaXplIjoxMi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wMyIsIkxpbmVDb2xvciI6bnVsbCwiTGluZVdlaWdodCI6MC4wLCJMaW5lVHlwZSI6MCwiUGFyZW50U3R5bGUiOm51bGx9LCJQYXJlbnRTdHlsZSI6eyIkcmVmIjoiNjUifX0sIkRhdGVTdHlsZSI6eyIkaWQiOiIyMDQiLCJGb250U2V0dGluZ3MiOnsiJGlkIjoiMjA1IiwiRm9udFNpemUiOjEyLCJGb250TmFtZSI6IkNhbGlicmkiLCJJc0JvbGQiOmZhbHNlLCJJc0l0YWxpYyI6ZmFsc2UsIklzVW5kZXJsaW5lZCI6ZmFsc2UsIlBhcmVudFN0eWxlIjp7IiRyZWYiOiI3MyJ9fSwiQXV0b1NpemUiOjAsIkZvcmVncm91bmQiOnsiJGlkIjoiMjA2IiwiQ29sb3IiOnsiJGlkIjoiMjA3IiwiQSI6MjU1LCJSIjoyMDAsIkciOjE4NywiQiI6MjA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GZkNDhiNGYtNTI3NS00YTAyLThlMjMtN2E4MjhjMDNlZTRjIiwiSW1wb3J0SWQiOm51bGwsIlRpdGxlIjoiU2FiZXRoYSwgS2Fuc2FzIiwiTm90ZSI6bnVsbCwiSHlwZXJsaW5rIjpudWxsLCJJc0NoYW5nZWQiOmZhbHNlLCJJc05ldyI6ZmFsc2V9LHsiJGlkIjoiMjA5IiwiRGF0ZSI6IjIwMTctMDgtMjFUMTg6MTQ6MDBaIiwiU3R5bGUiOnsiJGlkIjoiMjEwIiwiU2hhcGUiOjAsIkNvbm5lY3Rvck1hcmdpbiI6eyIkcmVmIjoiNTQifSwiQ29ubmVjdG9yU3R5bGUiOnsiJGlkIjoiMjExIiwiTGluZUNvbG9yIjp7IiRpZCI6IjIxMiIsIiR0eXBlIjoiTkxSRS5Db21tb24uRG9tLlNvbGlkQ29sb3JCcnVzaCwgTkxSRS5Db21tb24iLCJDb2xvciI6eyIkaWQiOiIyMTMiLCJBIjoxMjcsIlIiOjIwMCwiRyI6MTg3LCJCIjoyMDN9fSwiTGluZVdlaWdodCI6MS4wLCJMaW5lVHlwZSI6MCwiUGFyZW50U3R5bGUiOnsiJHJlZiI6IjU1In19LCJJc0JlbG93VGltZWJhbmQiOnRydWUsIkhpZGVEYXRlIjpmYWxzZSwiU2hhcGVTaXplIjowLCJTcGFjaW5nIjoyLjAsIlBhZGRpbmciOnsiJHJlZiI6IjU4In0sIlNoYXBlU3R5bGUiOnsiJGlkIjoiMjE0IiwiTWFyZ2luIjp7IiRyZWYiOiI2MCJ9LCJQYWRkaW5nIjp7IiRyZWYiOiI2MSJ9LCJCYWNrZ3JvdW5kIjp7IiRpZCI6IjIxNSIsIkNvbG9yIjp7IiRpZCI6IjIxNiIsIkEiOjI1NSwiUiI6MjAwLCJHIjoxODcsIkIiOjIwM319LCJJc1Zpc2libGUiOnRydWUsIldpZHRoIjoxMi4wLCJIZWlnaHQiOjE0LjAsIkJvcmRlclN0eWxlIjp7IiRpZCI6IjIxNyIsIkxpbmVDb2xvciI6eyIkcmVmIjoiNjMifSwiTGluZVdlaWdodCI6MC4wLCJMaW5lVHlwZSI6MCwiUGFyZW50U3R5bGUiOnsiJHJlZiI6IjYyIn19LCJQYXJlbnRTdHlsZSI6eyIkcmVmIjoiNTkifX0sIlRpdGxlU3R5bGUiOnsiJGlkIjoiMjE4IiwiRm9udFNldHRpbmdzIjp7IiRpZCI6IjIxOSIsIkZvbnRTaXplIjoxMi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yMCIsIkxpbmVDb2xvciI6bnVsbCwiTGluZVdlaWdodCI6MC4wLCJMaW5lVHlwZSI6MCwiUGFyZW50U3R5bGUiOm51bGx9LCJQYXJlbnRTdHlsZSI6eyIkcmVmIjoiNjUifX0sIkRhdGVTdHlsZSI6eyIkaWQiOiIyMjEiLCJGb250U2V0dGluZ3MiOnsiJGlkIjoiMjIyIiwiRm9udFNpemUiOjEyLCJGb250TmFtZSI6IkNhbGlicmkiLCJJc0JvbGQiOmZhbHNlLCJJc0l0YWxpYyI6ZmFsc2UsIklzVW5kZXJsaW5lZCI6ZmFsc2UsIlBhcmVudFN0eWxlIjp7IiRyZWYiOiI3MyJ9fSwiQXV0b1NpemUiOjAsIkZvcmVncm91bmQiOnsiJGlkIjoiMjIzIiwiQ29sb3IiOnsiJGlkIjoiMjI0IiwiQSI6MjU1LCJSIjoyMDAsIkciOjE4NywiQiI6MjA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I1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OWE3OGE1MjAtM2M1MS00MzVkLTk5Y2MtNTM3MmIyMDZjOTI2IiwiSW1wb3J0SWQiOm51bGwsIlRpdGxlIjoiSmVmZmVyc29uIENpdHksIE1pc3NvdXJpIiwiTm90ZSI6bnVsbCwiSHlwZXJsaW5rIjpudWxsLCJJc0NoYW5nZWQiOmZhbHNlLCJJc05ldyI6ZmFsc2V9LHsiJGlkIjoiMjI2IiwiRGF0ZSI6IjIwMTctMDgtMjFUMTg6MjE6MDBaIiwiU3R5bGUiOnsiJGlkIjoiMjI3IiwiU2hhcGUiOjAsIkNvbm5lY3Rvck1hcmdpbiI6eyIkcmVmIjoiNTQifSwiQ29ubmVjdG9yU3R5bGUiOnsiJGlkIjoiMjI4IiwiTGluZUNvbG9yIjp7IiRpZCI6IjIyOSIsIiR0eXBlIjoiTkxSRS5Db21tb24uRG9tLlNvbGlkQ29sb3JCcnVzaCwgTkxSRS5Db21tb24iLCJDb2xvciI6eyIkaWQiOiIyMzAiLCJBIjoxMjcsIlIiOjIwMCwiRyI6MTg3LCJCIjoyMDN9fSwiTGluZVdlaWdodCI6MS4wLCJMaW5lVHlwZSI6MCwiUGFyZW50U3R5bGUiOnsiJHJlZiI6IjU1In19LCJJc0JlbG93VGltZWJhbmQiOnRydWUsIkhpZGVEYXRlIjpmYWxzZSwiU2hhcGVTaXplIjowLCJTcGFjaW5nIjoyLjAsIlBhZGRpbmciOnsiJHJlZiI6IjU4In0sIlNoYXBlU3R5bGUiOnsiJGlkIjoiMjMxIiwiTWFyZ2luIjp7IiRyZWYiOiI2MCJ9LCJQYWRkaW5nIjp7IiRyZWYiOiI2MSJ9LCJCYWNrZ3JvdW5kIjp7IiRpZCI6IjIzMiIsIkNvbG9yIjp7IiRpZCI6IjIzMyIsIkEiOjI1NSwiUiI6MjAwLCJHIjoxODcsIkIiOjIwM319LCJJc1Zpc2libGUiOnRydWUsIldpZHRoIjoxMi4wLCJIZWlnaHQiOjE0LjAsIkJvcmRlclN0eWxlIjp7IiRpZCI6IjIzNCIsIkxpbmVDb2xvciI6eyIkcmVmIjoiNjMifSwiTGluZVdlaWdodCI6MC4wLCJMaW5lVHlwZSI6MCwiUGFyZW50U3R5bGUiOnsiJHJlZiI6IjYyIn19LCJQYXJlbnRTdHlsZSI6eyIkcmVmIjoiNTkifX0sIlRpdGxlU3R5bGUiOnsiJGlkIjoiMjM1IiwiRm9udFNldHRpbmdzIjp7IiRpZCI6IjIzNiIsIkZvbnRTaXplIjoxMi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NyIsIkxpbmVDb2xvciI6bnVsbCwiTGluZVdlaWdodCI6MC4wLCJMaW5lVHlwZSI6MCwiUGFyZW50U3R5bGUiOm51bGx9LCJQYXJlbnRTdHlsZSI6eyIkcmVmIjoiNjUifX0sIkRhdGVTdHlsZSI6eyIkaWQiOiIyMzgiLCJGb250U2V0dGluZ3MiOnsiJGlkIjoiMjM5IiwiRm9udFNpemUiOjEyLCJGb250TmFtZSI6IkNhbGlicmkiLCJJc0JvbGQiOmZhbHNlLCJJc0l0YWxpYyI6ZmFsc2UsIklzVW5kZXJsaW5lZCI6ZmFsc2UsIlBhcmVudFN0eWxlIjp7IiRyZWYiOiI3MyJ9fSwiQXV0b1NpemUiOjAsIkZvcmVncm91bmQiOnsiJGlkIjoiMjQwIiwiQ29sb3IiOnsiJGlkIjoiMjQxIiwiQSI6MjU1LCJSIjoyMDAsIkciOjE4NywiQiI6MjA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y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TVjNWFjOGMtMDVjNC00ZjNhLTkzODMtODkzM2ZjMTVlMWM3IiwiSW1wb3J0SWQiOm51bGwsIlRpdGxlIjoiQ2FyYm9uZGFsZSwgSWxsaW5vaXMiLCJOb3RlIjpudWxsLCJIeXBlcmxpbmsiOm51bGwsIklzQ2hhbmdlZCI6ZmFsc2UsIklzTmV3IjpmYWxzZX0seyIkaWQiOiIyNDMiLCJEYXRlIjoiMjAxNy0wOC0yMVQxODoyNjowMFoiLCJTdHlsZSI6eyIkaWQiOiIyNDQiLCJTaGFwZSI6MCwiQ29ubmVjdG9yTWFyZ2luIjp7IiRyZWYiOiI1NCJ9LCJDb25uZWN0b3JTdHlsZSI6eyIkaWQiOiIyNDUiLCJMaW5lQ29sb3IiOnsiJGlkIjoiMjQ2IiwiJHR5cGUiOiJOTFJFLkNvbW1vbi5Eb20uU29saWRDb2xvckJydXNoLCBOTFJFLkNvbW1vbiIsIkNvbG9yIjp7IiRpZCI6IjI0NyIsIkEiOjEyNywiUiI6MjAwLCJHIjoxODcsIkIiOjIwM319LCJMaW5lV2VpZ2h0IjoxLjAsIkxpbmVUeXBlIjowLCJQYXJlbnRTdHlsZSI6eyIkcmVmIjoiNTUifX0sIklzQmVsb3dUaW1lYmFuZCI6dHJ1ZSwiSGlkZURhdGUiOmZhbHNlLCJTaGFwZVNpemUiOjAsIlNwYWNpbmciOjIuMCwiUGFkZGluZyI6eyIkcmVmIjoiNTgifSwiU2hhcGVTdHlsZSI6eyIkaWQiOiIyNDgiLCJNYXJnaW4iOnsiJHJlZiI6IjYwIn0sIlBhZGRpbmciOnsiJHJlZiI6IjYxIn0sIkJhY2tncm91bmQiOnsiJGlkIjoiMjQ5IiwiQ29sb3IiOnsiJGlkIjoiMjUwIiwiQSI6MjU1LCJSIjoyMDAsIkciOjE4NywiQiI6MjAzfX0sIklzVmlzaWJsZSI6dHJ1ZSwiV2lkdGgiOjEyLjAsIkhlaWdodCI6MTQuMCwiQm9yZGVyU3R5bGUiOnsiJGlkIjoiMjUxIiwiTGluZUNvbG9yIjp7IiRyZWYiOiI2MyJ9LCJMaW5lV2VpZ2h0IjowLjAsIkxpbmVUeXBlIjowLCJQYXJlbnRTdHlsZSI6eyIkcmVmIjoiNjIifX0sIlBhcmVudFN0eWxlIjp7IiRyZWYiOiI1OSJ9fSwiVGl0bGVTdHlsZSI6eyIkaWQiOiIyNTIiLCJGb250U2V0dGluZ3MiOnsiJGlkIjoiMjUzIiwiRm9udFNpemUiOjEy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0IiwiTGluZUNvbG9yIjpudWxsLCJMaW5lV2VpZ2h0IjowLjAsIkxpbmVUeXBlIjowLCJQYXJlbnRTdHlsZSI6bnVsbH0sIlBhcmVudFN0eWxlIjp7IiRyZWYiOiI2NSJ9fSwiRGF0ZVN0eWxlIjp7IiRpZCI6IjI1NSIsIkZvbnRTZXR0aW5ncyI6eyIkaWQiOiIyNTYiLCJGb250U2l6ZSI6MTIsIkZvbnROYW1lIjoiQ2FsaWJyaSIsIklzQm9sZCI6ZmFsc2UsIklzSXRhbGljIjpmYWxzZSwiSXNVbmRlcmxpbmVkIjpmYWxzZSwiUGFyZW50U3R5bGUiOnsiJHJlZiI6IjczIn19LCJBdXRvU2l6ZSI6MCwiRm9yZWdyb3VuZCI6eyIkaWQiOiIyNTciLCJDb2xvciI6eyIkaWQiOiIyNTgiLCJBIjoyNTUsIlIiOjIwMCwiRyI6MTg3LCJCIjoyMDN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Tk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1NWYzMjZmOS0yNDJhLTRlYTctODgwNS0xOTU0ZTJmYzhiYmUiLCJJbXBvcnRJZCI6bnVsbCwiVGl0bGUiOiJIb3BraW5zdmlsbGUsIEtlbnR1a3kiLCJOb3RlIjpudWxsLCJIeXBlcmxpbmsiOm51bGwsIklzQ2hhbmdlZCI6ZmFsc2UsIklzTmV3IjpmYWxzZX0seyIkaWQiOiIyNjAiLCJEYXRlIjoiMjAxNy0wOC0yMVQxODoyODowMFoiLCJTdHlsZSI6eyIkaWQiOiIyNjEiLCJTaGFwZSI6MCwiQ29ubmVjdG9yTWFyZ2luIjp7IiRyZWYiOiI1NCJ9LCJDb25uZWN0b3JTdHlsZSI6eyIkaWQiOiIyNjIiLCJMaW5lQ29sb3IiOnsiJGlkIjoiMjYzIiwiJHR5cGUiOiJOTFJFLkNvbW1vbi5Eb20uU29saWRDb2xvckJydXNoLCBOTFJFLkNvbW1vbiIsIkNvbG9yIjp7IiRpZCI6IjI2NCIsIkEiOjEyNywiUiI6MjU0LCJHIjoxODYsIkIiOjEwfX0sIkxpbmVXZWlnaHQiOjEuMCwiTGluZVR5cGUiOjAsIlBhcmVudFN0eWxlIjp7IiRyZWYiOiI1NSJ9fSwiSXNCZWxvd1RpbWViYW5kIjp0cnVlLCJIaWRlRGF0ZSI6ZmFsc2UsIlNoYXBlU2l6ZSI6MCwiU3BhY2luZyI6Mi4wLCJQYWRkaW5nIjp7IiRyZWYiOiI1OCJ9LCJTaGFwZVN0eWxlIjp7IiRpZCI6IjI2NSIsIk1hcmdpbiI6eyIkcmVmIjoiNjAifSwiUGFkZGluZyI6eyIkcmVmIjoiNjEifSwiQmFja2dyb3VuZCI6eyIkaWQiOiIyNjYiLCJDb2xvciI6eyIkaWQiOiIyNjciLCJBIjoyNTUsIlIiOjIwMCwiRyI6MTg3LCJCIjoyMDN9fSwiSXNWaXNpYmxlIjp0cnVlLCJXaWR0aCI6MTIuMCwiSGVpZ2h0IjoxNC4wLCJCb3JkZXJTdHlsZSI6eyIkaWQiOiIyNjgiLCJMaW5lQ29sb3IiOnsiJHJlZiI6IjYzIn0sIkxpbmVXZWlnaHQiOjAuMCwiTGluZVR5cGUiOjAsIlBhcmVudFN0eWxlIjp7IiRyZWYiOiI2MiJ9fSwiUGFyZW50U3R5bGUiOnsiJHJlZiI6IjU5In19LCJUaXRsZVN0eWxlIjp7IiRpZCI6IjI2OSIsIkZvbnRTZXR0aW5ncyI6eyIkaWQiOiIyNzAiLCJGb250U2l6ZSI6MTI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zEiLCJMaW5lQ29sb3IiOm51bGwsIkxpbmVXZWlnaHQiOjAuMCwiTGluZVR5cGUiOjAsIlBhcmVudFN0eWxlIjpudWxsfSwiUGFyZW50U3R5bGUiOnsiJHJlZiI6IjY1In19LCJEYXRlU3R5bGUiOnsiJGlkIjoiMjcyIiwiRm9udFNldHRpbmdzIjp7IiRpZCI6IjI3MyIsIkZvbnRTaXplIjoxMiwiRm9udE5hbWUiOiJDYWxpYnJpIiwiSXNCb2xkIjpmYWxzZSwiSXNJdGFsaWMiOmZhbHNlLCJJc1VuZGVybGluZWQiOmZhbHNlLCJQYXJlbnRTdHlsZSI6eyIkcmVmIjoiNzMifX0sIkF1dG9TaXplIjowLCJGb3JlZ3JvdW5kIjp7IiRpZCI6IjI3NCIsIkNvbG9yIjp7IiRpZCI6IjI3NSIsIkEiOjI1NSwiUiI6MjAwLCJHIjoxODcsIkIiOjIw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Ni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Y1NWM4NjYzLTI5OGQtNDZiOC04MmFjLTRjYjQ1N2M3OThkYiIsIkltcG9ydElkIjpudWxsLCJUaXRsZSI6Ik5hc2h2aWxsZSwgVGVubmVzc2VlIiwiTm90ZSI6bnVsbCwiSHlwZXJsaW5rIjpudWxsLCJJc0NoYW5nZWQiOmZhbHNlLCJJc05ldyI6ZmFsc2V9LHsiJGlkIjoiMjc3IiwiRGF0ZSI6IjIwMTctMDgtMjFUMTg6Mzc6MDBaIiwiU3R5bGUiOnsiJGlkIjoiMjc4IiwiU2hhcGUiOjAsIkNvbm5lY3Rvck1hcmdpbiI6eyIkcmVmIjoiNTQifSwiQ29ubmVjdG9yU3R5bGUiOnsiJGlkIjoiMjc5IiwiTGluZUNvbG9yIjp7IiRpZCI6IjI4MCIsIiR0eXBlIjoiTkxSRS5Db21tb24uRG9tLlNvbGlkQ29sb3JCcnVzaCwgTkxSRS5Db21tb24iLCJDb2xvciI6eyIkaWQiOiIyODEiLCJBIjoxMjcsIlIiOjIwMCwiRyI6MTg3LCJCIjoyMDN9fSwiTGluZVdlaWdodCI6MS4wLCJMaW5lVHlwZSI6MCwiUGFyZW50U3R5bGUiOnsiJHJlZiI6IjU1In19LCJJc0JlbG93VGltZWJhbmQiOnRydWUsIkhpZGVEYXRlIjpmYWxzZSwiU2hhcGVTaXplIjowLCJTcGFjaW5nIjoyLjAsIlBhZGRpbmciOnsiJHJlZiI6IjU4In0sIlNoYXBlU3R5bGUiOnsiJGlkIjoiMjgyIiwiTWFyZ2luIjp7IiRyZWYiOiI2MCJ9LCJQYWRkaW5nIjp7IiRyZWYiOiI2MSJ9LCJCYWNrZ3JvdW5kIjp7IiRpZCI6IjI4MyIsIkNvbG9yIjp7IiRpZCI6IjI4NCIsIkEiOjI1NSwiUiI6MjAwLCJHIjoxODcsIkIiOjIwM319LCJJc1Zpc2libGUiOnRydWUsIldpZHRoIjoxMi4wLCJIZWlnaHQiOjE0LjAsIkJvcmRlclN0eWxlIjp7IiRpZCI6IjI4NSIsIkxpbmVDb2xvciI6eyIkcmVmIjoiNjMifSwiTGluZVdlaWdodCI6MC4wLCJMaW5lVHlwZSI6MCwiUGFyZW50U3R5bGUiOnsiJHJlZiI6IjYyIn19LCJQYXJlbnRTdHlsZSI6eyIkcmVmIjoiNTkifX0sIlRpdGxlU3R5bGUiOnsiJGlkIjoiMjg2IiwiRm9udFNldHRpbmdzIjp7IiRpZCI6IjI4NyIsIkZvbnRTaXplIjoxMi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4OCIsIkxpbmVDb2xvciI6bnVsbCwiTGluZVdlaWdodCI6MC4wLCJMaW5lVHlwZSI6MCwiUGFyZW50U3R5bGUiOm51bGx9LCJQYXJlbnRTdHlsZSI6eyIkcmVmIjoiNjUifX0sIkRhdGVTdHlsZSI6eyIkaWQiOiIyODkiLCJGb250U2V0dGluZ3MiOnsiJGlkIjoiMjkwIiwiRm9udFNpemUiOjEyLCJGb250TmFtZSI6IkNhbGlicmkiLCJJc0JvbGQiOmZhbHNlLCJJc0l0YWxpYyI6ZmFsc2UsIklzVW5kZXJsaW5lZCI6ZmFsc2UsIlBhcmVudFN0eWxlIjp7IiRyZWYiOiI3MyJ9fSwiQXV0b1NpemUiOjAsIkZvcmVncm91bmQiOnsiJGlkIjoiMjkxIiwiQ29sb3IiOnsiJGlkIjoiMjkyIiwiQSI6MjU1LCJSIjoyMDAsIkciOjE4NywiQiI6MjA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k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YzM1MzhiNGItNDhkOC00NGE3LWIyZWItMWI5OWMzM2IwMDg2IiwiSW1wb3J0SWQiOm51bGwsIlRpdGxlIjoiQ2xheXRvbiwgR2VvcmdpYSIsIk5vdGUiOm51bGwsIkh5cGVybGluayI6bnVsbCwiSXNDaGFuZ2VkIjpmYWxzZSwiSXNOZXciOmZhbHNlfSx7IiRpZCI6IjI5NCIsIkRhdGUiOiIyMDE3LTA4LTIxVDE4OjQzOjAwWiIsIlN0eWxlIjp7IiRpZCI6IjI5NSIsIlNoYXBlIjowLCJDb25uZWN0b3JNYXJnaW4iOnsiJHJlZiI6IjU0In0sIkNvbm5lY3RvclN0eWxlIjp7IiRpZCI6IjI5NiIsIkxpbmVDb2xvciI6eyIkaWQiOiIyOTciLCIkdHlwZSI6Ik5MUkUuQ29tbW9uLkRvbS5Tb2xpZENvbG9yQnJ1c2gsIE5MUkUuQ29tbW9uIiwiQ29sb3IiOnsiJGlkIjoiMjk4IiwiQSI6MTI3LCJSIjoyMDAsIkciOjE4NywiQiI6MjAzfX0sIkxpbmVXZWlnaHQiOjEuMCwiTGluZVR5cGUiOjAsIlBhcmVudFN0eWxlIjp7IiRyZWYiOiI1NSJ9fSwiSXNCZWxvd1RpbWViYW5kIjp0cnVlLCJIaWRlRGF0ZSI6ZmFsc2UsIlNoYXBlU2l6ZSI6MCwiU3BhY2luZyI6Mi4wLCJQYWRkaW5nIjp7IiRyZWYiOiI1OCJ9LCJTaGFwZVN0eWxlIjp7IiRpZCI6IjI5OSIsIk1hcmdpbiI6eyIkcmVmIjoiNjAifSwiUGFkZGluZyI6eyIkcmVmIjoiNjEifSwiQmFja2dyb3VuZCI6eyIkaWQiOiIzMDAiLCJDb2xvciI6eyIkaWQiOiIzMDEiLCJBIjoyNTUsIlIiOjIwMCwiRyI6MTg3LCJCIjoyMDN9fSwiSXNWaXNpYmxlIjp0cnVlLCJXaWR0aCI6MTIuMCwiSGVpZ2h0IjoxNC4wLCJCb3JkZXJTdHlsZSI6eyIkaWQiOiIzMDIiLCJMaW5lQ29sb3IiOnsiJHJlZiI6IjYzIn0sIkxpbmVXZWlnaHQiOjAuMCwiTGluZVR5cGUiOjAsIlBhcmVudFN0eWxlIjp7IiRyZWYiOiI2MiJ9fSwiUGFyZW50U3R5bGUiOnsiJHJlZiI6IjU5In19LCJUaXRsZVN0eWxlIjp7IiRpZCI6IjMwMyIsIkZvbnRTZXR0aW5ncyI6eyIkaWQiOiIzMDQiLCJGb250U2l6ZSI6MTI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DUiLCJMaW5lQ29sb3IiOm51bGwsIkxpbmVXZWlnaHQiOjAuMCwiTGluZVR5cGUiOjAsIlBhcmVudFN0eWxlIjpudWxsfSwiUGFyZW50U3R5bGUiOnsiJHJlZiI6IjY1In19LCJEYXRlU3R5bGUiOnsiJGlkIjoiMzA2IiwiRm9udFNldHRpbmdzIjp7IiRpZCI6IjMwNyIsIkZvbnRTaXplIjoxMiwiRm9udE5hbWUiOiJDYWxpYnJpIiwiSXNCb2xkIjpmYWxzZSwiSXNJdGFsaWMiOmZhbHNlLCJJc1VuZGVybGluZWQiOmZhbHNlLCJQYXJlbnRTdHlsZSI6eyIkcmVmIjoiNzMifX0sIkF1dG9TaXplIjowLCJGb3JlZ3JvdW5kIjp7IiRpZCI6IjMwOCIsIkNvbG9yIjp7IiRpZCI6IjMwOSIsIkEiOjI1NSwiUiI6MjAwLCJHIjoxODcsIkIiOjIwM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xM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FiYzM2YTVlLWY1ZDQtNDk3Yy04M2M4LTUyNTI0ZmFlOGQ1MSIsIkltcG9ydElkIjpudWxsLCJUaXRsZSI6IkNvbHVtYmlhLCBTb3V0aCBDYXJvbGluYSIsIk5vdGUiOm51bGwsIkh5cGVybGluayI6bnVsbCwiSXNDaGFuZ2VkIjpmYWxzZSwiSXNOZXciOmZhbHNlfSx7IiRpZCI6IjMxMSIsIkRhdGUiOiIyMDE3LTA4LTIxVDE4OjQ3OjAwWiIsIlN0eWxlIjp7IiRpZCI6IjMxMiIsIlNoYXBlIjowLCJDb25uZWN0b3JNYXJnaW4iOnsiJHJlZiI6IjU0In0sIkNvbm5lY3RvclN0eWxlIjp7IiRpZCI6IjMxMyIsIkxpbmVDb2xvciI6eyIkaWQiOiIzMTQiLCIkdHlwZSI6Ik5MUkUuQ29tbW9uLkRvbS5Tb2xpZENvbG9yQnJ1c2gsIE5MUkUuQ29tbW9uIiwiQ29sb3IiOnsiJGlkIjoiMzE1IiwiQSI6MTI3LCJSIjoyNTQsIkciOjE4NiwiQiI6MTB9fSwiTGluZVdlaWdodCI6MS4wLCJMaW5lVHlwZSI6MCwiUGFyZW50U3R5bGUiOnsiJHJlZiI6IjU1In19LCJJc0JlbG93VGltZWJhbmQiOnRydWUsIkhpZGVEYXRlIjpmYWxzZSwiU2hhcGVTaXplIjowLCJTcGFjaW5nIjoyLjAsIlBhZGRpbmciOnsiJHJlZiI6IjU4In0sIlNoYXBlU3R5bGUiOnsiJGlkIjoiMzE2IiwiTWFyZ2luIjp7IiRyZWYiOiI2MCJ9LCJQYWRkaW5nIjp7IiRyZWYiOiI2MSJ9LCJCYWNrZ3JvdW5kIjp7IiRpZCI6IjMxNyIsIkNvbG9yIjp7IiRpZCI6IjMxOCIsIkEiOjI1NSwiUiI6MjAwLCJHIjoxODcsIkIiOjIwM319LCJJc1Zpc2libGUiOnRydWUsIldpZHRoIjoxMi4wLCJIZWlnaHQiOjE0LjAsIkJvcmRlclN0eWxlIjp7IiRpZCI6IjMxOSIsIkxpbmVDb2xvciI6eyIkcmVmIjoiNjMifSwiTGluZVdlaWdodCI6MC4wLCJMaW5lVHlwZSI6MCwiUGFyZW50U3R5bGUiOnsiJHJlZiI6IjYyIn19LCJQYXJlbnRTdHlsZSI6eyIkcmVmIjoiNTkifX0sIlRpdGxlU3R5bGUiOnsiJGlkIjoiMzIwIiwiRm9udFNldHRpbmdzIjp7IiRpZCI6IjMyMSIsIkZvbnRTaXplIjoxMi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yMiIsIkxpbmVDb2xvciI6bnVsbCwiTGluZVdlaWdodCI6MC4wLCJMaW5lVHlwZSI6MCwiUGFyZW50U3R5bGUiOm51bGx9LCJQYXJlbnRTdHlsZSI6eyIkcmVmIjoiNjUifX0sIkRhdGVTdHlsZSI6eyIkaWQiOiIzMjMiLCJGb250U2V0dGluZ3MiOnsiJGlkIjoiMzI0IiwiRm9udFNpemUiOjEyLCJGb250TmFtZSI6IkNhbGlicmkiLCJJc0JvbGQiOmZhbHNlLCJJc0l0YWxpYyI6ZmFsc2UsIklzVW5kZXJsaW5lZCI6ZmFsc2UsIlBhcmVudFN0eWxlIjp7IiRyZWYiOiI3MyJ9fSwiQXV0b1NpemUiOjAsIkZvcmVncm91bmQiOnsiJGlkIjoiMzI1IiwiQ29sb3IiOnsiJGlkIjoiMzI2IiwiQSI6MjU1LCJSIjoyMDAsIkciOjE4NywiQiI6MjAz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I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TE5NjZmOTctZjQ4Zi00OGQ4LWFlYjgtNTIwY2I5Y2RmYmIwIiwiSW1wb3J0SWQiOm51bGwsIlRpdGxlIjoiQ2hhcmxlc3RvbiwgU291dGggQ2Fyb2xpbmEiLCJOb3RlIjpudWxsLCJIeXBlcmxpbmsiOm51bGwsIklzQ2hhbmdlZCI6ZmFsc2UsIklzTmV3IjpmYWxzZX1dLCJUYXNrcyI6W10sIk1zUHJvamVjdEl0ZW1zVHJlZSI6eyIkaWQiOiIzMjgiLCJSb290Ijp7IkltcG9ydElkIjpudWxsLCJJc0ltcG9ydGVkIjpmYWxzZSwiQ2hpbGRyZW4iOltdfX0sIk1ldGFkYXRhIjp7IiRpZCI6IjMyOSJ9LCJTZXR0aW5ncyI6eyIkaWQiOiIzMzAiLCJJbXBhT3B0aW9ucyI6eyIkaWQiOiIzMzE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AsIkZpbGVQYXRoIjpudWxsLCJUaW1lQ29uZmlndXJhdGlvbiI6eyIkaWQiOiIzMzIiLCJVc2VUaW1lIjp0cnVlLCJXb3JrRGF5U3RhcnQiOiIwMDowMDowMCIsIldvcmtEYXlFbmQiOiIyMzo1OTowMCJ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ASTER" val="__part_0"/>
  <p:tag name="__PART_0" val="eyIkaWQiOiIxIiwiQ3VsdHVyZUluZm9OYW1lIjoiZW4tVVMiLCJTdHlsZU5hbWUiOiJSb2FkbWFwIiwiSXNUZW1wbGF0ZSI6ZmFsc2UsIlZlcnNpb24iOnsiJGlkIjoiMiIsIlZlcnNpb24iOiIzLjEuMCIsIk9yaWdpbmFsQXNzZW1ibHlWZXJzaW9uIjoiMy4xNi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wLCJHIjowLCJCIjo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0LCJGb250TmFtZSI6IkNhbGlicmkiLCJJc0JvbGQiOmZhbHNlLCJJc0l0YWxpYyI6ZmFsc2UsIklzVW5kZXJsaW5lZCI6ZmFsc2UsIlBhcmVudFN0eWxlIjpudWxsfSwiQXV0b1NpemUiOjAsIkZvcmVncm91bmQiOnsiJGlkIjoiMTUiLCJDb2xvciI6eyIkaWQiOiIxNiIsIkEiOjI1NSwiUiI6MCwiRyI6MCwiQiI6MH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MsIkFic29sdXRlUG9zaXRpb24iOjU0LjAsIk1hcmdpbiI6eyIkaWQiOiI0OSIsIlRvcCI6MCwiTGVmdCI6MTAsIlJpZ2h0IjoxMCwiQm90dG9tIjowfSwiUGFkZGluZyI6eyIkaWQiOiI1MCIsIlRvcCI6MCwiTGVmdCI6MCwiUmlnaHQiOjAsIkJvdHRvbSI6MH0sIkJhY2tncm91bmQiOnsiJGlkIjoiNTEiLCJDb2xvciI6eyIkaWQiOiI1MiIsIkEiOjI1NSwiUiI6MTE1LCJHIjoxMTUsIkIiOjExN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IzNywiRyI6MjQwLCJCIjoyMzB9fSwiTGluZVdlaWdodCI6MS4wLCJMaW5lVHlwZSI6MCwiUGFyZW50U3R5bGUiOm51bGx9LCJJc0JlbG93VGltZWJhbmQiOnRydWUsIkhpZGVEYXRlIjpmYWxzZSwiU2hhcGVTaXplIjow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yLjAsIkhlaWdodCI6MTQ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iwiRm9udE5hbWUiOiJDYWxpYnJpIiwiSXNCb2xkIjpmYWxzZSwiSXNJdGFsaWMiOmZhbHNlLCJJc1VuZGVybGluZWQiOmZhbHNlLCJQYXJlbnRTdHlsZSI6bnVsbH0sIkF1dG9TaXplIjowLCJGb3JlZ3JvdW5kIjp7IiRpZCI6IjY3IiwiQ29sb3IiOnsiJGlkIjoiNjgiLCJBIjoyNTUsIlIiOjI1NSwiRyI6MjU1LCJCIjoyNTV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iwiRm9udE5hbWUiOiJDYWxpYnJpIiwiSXNCb2xkIjpmYWxzZSwiSXNJdGFsaWMiOmZhbHNlLCJJc1VuZGVybGluZWQiOmZhbHNlLCJQYXJlbnRTdHlsZSI6bnVsbH0sIkF1dG9TaXplIjowLCJGb3JlZ3JvdW5kIjp7IiRpZCI6Ijc0IiwiQ29sb3IiOnsiJGlkIjoiNzUiLCJBIjoyNTUsIlIiOjIzNywiRyI6MjQwLCJCIjoyMzB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ZCIsIlNlcGFyYXRvciI6Ii8iLCJVc2VJbnRlcm5hdGlvbmFsRGF0ZUZvcm1hdCI6ZmFsc2UsIkRhdGVJc1Zpc2libGUiOmZhbHNlLCJUaW1lSXNWaXNpYmxlIjp0cnVlLCJIb3VyRGlnaXRzIjoyLCJBbVBtRGVzaWduYXRvciI6MCwiVHJpbTAwTWludXRlcyI6ZmFsc2UsIkxhc3RLbm93blZpc2liaWxpdHlTdGF0ZSI6bnVsbH0sIklzVmlzaWJsZSI6dHJ1ZSwiUGFyZW50U3R5bGUiOm51bGx9LCJEZWZhdWx0VGFza1N0eWxlIjp7IiRpZCI6IjgwIiwiU2hhcGUiOjIsIlNoYXBlVGhpY2tuZXNzIjoxLCJEdXJhdGlvbkZvcm1hdCI6MCwiSW5jbHVkZU5vbldvcmtpbmdEYXlzSW5EdXJhdGlvbiI6ZmFsc2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jM3LCJHIjoxMjUsIkIiOjQ5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jM3LCJHIjoxMjUsIkIiOjQ5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mYWxzZSwiVGltZUlzVmlzaWJsZSI6dHJ1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mggdHQiLCJUeXBlIjo2LCJBdXRvRGF0ZVJhbmdlIjp0cnVlLCJXb3JraW5nRGF5cyI6MzEsIlRvZGF5TWFya2VyVGV4dCI6IlRvZGF5IiwiQXV0b1NjYWxlVHlwZSI6dHJ1ZX0sIk1pbGVzdG9uZXMiOlt7IiRpZCI6IjEyNCIsIkRhdGUiOiIyMDE3LTA4LTIxVDE3OjE4OjAwWiIsIlN0eWxlIjp7IiRpZCI6IjEyNSIsIlNoYXBlIjo5LCJDb25uZWN0b3JNYXJnaW4iOnsiJHJlZiI6IjU0In0sIkNvbm5lY3RvclN0eWxlIjp7IiRpZCI6IjEyNiIsIkxpbmVDb2xvciI6eyIkcmVmIjoiNTYifSwiTGluZVdlaWdodCI6MS4wLCJMaW5lVHlwZSI6MCwiUGFyZW50U3R5bGUiOnsiJHJlZiI6IjU1In19LCJJc0JlbG93VGltZWJhbmQiOnRydWUsIkhpZGVEYXRlIjpmYWxzZSwiU2hhcGVTaXplIjowLCJTcGFjaW5nIjoyLjAsIlBhZGRpbmciOnsiJHJlZiI6IjU4In0sIlNoYXBlU3R5bGUiOnsiJGlkIjoiMTI3IiwiTWFyZ2luIjp7IiRyZWYiOiI2MCJ9LCJQYWRkaW5nIjp7IiRyZWYiOiI2MSJ9LCJCYWNrZ3JvdW5kIjp7IiRpZCI6IjEyOCIsIkNvbG9yIjp7IiRpZCI6IjEyOSIsIkEiOjI1NSwiUiI6MjM3LCJHIjoyNDAsIkIiOjIzMH19LCJJc1Zpc2libGUiOnRydWUsIldpZHRoIjoxMi4wLCJIZWlnaHQiOjE0LjAsIkJvcmRlclN0eWxlIjp7IiRpZCI6IjEzMCIsIkxpbmVDb2xvciI6eyIkcmVmIjoiNjMifSwiTGluZVdlaWdodCI6MC4wLCJMaW5lVHlwZSI6MCwiUGFyZW50U3R5bGUiOnsiJHJlZiI6IjYyIn19LCJQYXJlbnRTdHlsZSI6eyIkcmVmIjoiNTkifX0sIlRpdGxlU3R5bGUiOnsiJGlkIjoiMTMxIiwiRm9udFNldHRpbmdzIjp7IiRpZCI6IjEzMiIsIkZvbnRTaXplIjoxNCwiRm9udE5hbWUiOiJDYWxpYnJpIiwiSXNCb2xkIjpmYWxzZSwiSXNJdGFsaWMiOmZhbHNlLCJJc1VuZGVybGluZWQiOmZhbHNlLCJQYXJlbnRTdHlsZSI6eyIkcmVmIjoiNjYifX0sIkF1dG9TaXplIjowLCJGb3JlZ3JvdW5kIjp7IiRpZCI6IjEzMyIsIkNvbG9yIjp7IiRpZCI6IjEzNCIsIkEiOjI1NSwiUiI6MjU1LCJHIjoyNTUsIkIiOjI1NX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yLCJGb250TmFtZSI6IkNhbGlicmkiLCJJc0JvbGQiOmZhbHNlLCJJc0l0YWxpYyI6ZmFsc2UsIklzVW5kZXJsaW5lZCI6ZmFsc2UsIlBhcmVudFN0eWxlIjp7IiRyZWYiOiI3MyJ9fSwiQXV0b1NpemUiOjAsIkZvcmVncm91bmQiOnsiJGlkIjoiMTM4IiwiQ29sb3IiOnsiJGlkIjoiMTM5IiwiQSI6MjU1LCJSIjoyMzcsIkciOjI0MCwiQiI6MjM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w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WVmMDAyNzYtMzMzYS00NGY0LTg2MDAtNTc4NzNmNWJjMjMzIiwiSW1wb3J0SWQiOm51bGwsIlRpdGxlIjoiU2FsZW0sIE9yZWdvbiIsIk5vdGUiOm51bGwsIkh5cGVybGluayI6bnVsbCwiSXNDaGFuZ2VkIjpmYWxzZSwiSXNOZXciOmZhbHNlfSx7IiRpZCI6IjE0MSIsIkRhdGUiOiIyMDE3LTA4LTIxVDE3OjMzOjAwWiIsIlN0eWxlIjp7IiRpZCI6IjE0MiIsIlNoYXBlIjowLCJDb25uZWN0b3JNYXJnaW4iOnsiJHJlZiI6IjU0In0sIkNvbm5lY3RvclN0eWxlIjp7IiRpZCI6IjE0MyIsIkxpbmVDb2xvciI6eyIkcmVmIjoiNTYifSwiTGluZVdlaWdodCI6MS4wLCJMaW5lVHlwZSI6MCwiUGFyZW50U3R5bGUiOnsiJHJlZiI6IjU1In19LCJJc0JlbG93VGltZWJhbmQiOnRydWUsIkhpZGVEYXRlIjpmYWxzZSwiU2hhcGVTaXplIjowLCJTcGFjaW5nIjoyLjAsIlBhZGRpbmciOnsiJHJlZiI6IjU4In0sIlNoYXBlU3R5bGUiOnsiJGlkIjoiMTQ0IiwiTWFyZ2luIjp7IiRyZWYiOiI2MCJ9LCJQYWRkaW5nIjp7IiRyZWYiOiI2MSJ9LCJCYWNrZ3JvdW5kIjp7IiRpZCI6IjE0NSIsIkNvbG9yIjp7IiRpZCI6IjE0NiIsIkEiOjI1NSwiUiI6MjM3LCJHIjoyNDAsIkIiOjIzMH19LCJJc1Zpc2libGUiOnRydWUsIldpZHRoIjoxMi4wLCJIZWlnaHQiOjE0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N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MCIsIkxpbmVDb2xvciI6bnVsbCwiTGluZVdlaWdodCI6MC4wLCJMaW5lVHlwZSI6MCwiUGFyZW50U3R5bGUiOm51bGx9LCJQYXJlbnRTdHlsZSI6eyIkcmVmIjoiNjUifX0sIkRhdGVTdHlsZSI6eyIkaWQiOiIxNTEiLCJGb250U2V0dGluZ3MiOnsiJGlkIjoiMTUy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2M1MmFjN2ItMGFmZC00OGUxLTgxMWUtMGE4MGNlNmM1OTMzIiwiSW1wb3J0SWQiOm51bGwsIlRpdGxlIjoiSWRhaG8gRmFsbHMsIElkYWhvIiwiTm90ZSI6bnVsbCwiSHlwZXJsaW5rIjpudWxsLCJJc0NoYW5nZWQiOmZhbHNlLCJJc05ldyI6ZmFsc2V9LHsiJGlkIjoiMTU0IiwiRGF0ZSI6IjIwMTctMDgtMjFUMTc6NDM6MDBaIiwiU3R5bGUiOnsiJGlkIjoiMTU1IiwiU2hhcGUiOjAsIkNvbm5lY3Rvck1hcmdpbiI6eyIkcmVmIjoiNTQifSwiQ29ubmVjdG9yU3R5bGUiOnsiJGlkIjoiMTU2IiwiTGluZUNvbG9yIjp7IiRyZWYiOiI1NiJ9LCJMaW5lV2VpZ2h0IjoxLjAsIkxpbmVUeXBlIjowLCJQYXJlbnRTdHlsZSI6eyIkcmVmIjoiNTUifX0sIklzQmVsb3dUaW1lYmFuZCI6dHJ1ZSwiSGlkZURhdGUiOmZhbHNlLCJTaGFwZVNpemUiOjAsIlNwYWNpbmciOjIuMCwiUGFkZGluZyI6eyIkcmVmIjoiNTgifSwiU2hhcGVTdHlsZSI6eyIkaWQiOiIxNTciLCJNYXJnaW4iOnsiJHJlZiI6IjYwIn0sIlBhZGRpbmciOnsiJHJlZiI6IjYxIn0sIkJhY2tncm91bmQiOnsiJGlkIjoiMTU4IiwiQ29sb3IiOnsiJGlkIjoiMTU5IiwiQSI6MjU1LCJSIjoyMzcsIkciOjI0MCwiQiI6MjMwfX0sIklzVmlzaWJsZSI6dHJ1ZSwiV2lkdGgiOjEyLjAsIkhlaWdodCI6MTQuMCwiQm9yZGVyU3R5bGUiOnsiJGlkIjoiMTYwIiwiTGluZUNvbG9yIjp7IiRyZWYiOiI2MyJ9LCJMaW5lV2VpZ2h0IjowLjAsIkxpbmVUeXBlIjowLCJQYXJlbnRTdHlsZSI6eyIkcmVmIjoiNjIifX0sIlBhcmVudFN0eWxlIjp7IiRyZWYiOiI1OSJ9fSwiVGl0bGVTdHlsZSI6eyIkaWQiOiIxNjEiLCJGb250U2V0dGluZ3MiOnsiJGlkIjoiMTYyIiwiRm9udFNpemUiOjE0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YzIiwiTGluZUNvbG9yIjpudWxsLCJMaW5lV2VpZ2h0IjowLjAsIkxpbmVUeXBlIjowLCJQYXJlbnRTdHlsZSI6bnVsbH0sIlBhcmVudFN0eWxlIjp7IiRyZWYiOiI2NSJ9fSwiRGF0ZVN0eWxlIjp7IiRpZCI6IjE2NCIsIkZvbnRTZXR0aW5ncyI6eyIkaWQiOiIxNjU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Y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xNWUyYWE2ZC1iNTU4LTRhMTYtYTliMS1lNWJiZjcwYjQ1ZjEiLCJJbXBvcnRJZCI6bnVsbCwiVGl0bGUiOiJDYXNwZXIsIFd5b21pbmciLCJOb3RlIjpudWxsLCJIeXBlcmxpbmsiOm51bGwsIklzQ2hhbmdlZCI6ZmFsc2UsIklzTmV3IjpmYWxzZX0seyIkaWQiOiIxNjciLCJEYXRlIjoiMjAxNy0wOC0yMVQxODowMzowMFoiLCJTdHlsZSI6eyIkaWQiOiIxNjgiLCJTaGFwZSI6MCwiQ29ubmVjdG9yTWFyZ2luIjp7IiRyZWYiOiI1NCJ9LCJDb25uZWN0b3JTdHlsZSI6eyIkaWQiOiIxNjkiLCJMaW5lQ29sb3IiOnsiJHJlZiI6IjU2In0sIkxpbmVXZWlnaHQiOjEuMCwiTGluZVR5cGUiOjAsIlBhcmVudFN0eWxlIjp7IiRyZWYiOiI1NSJ9fSwiSXNCZWxvd1RpbWViYW5kIjp0cnVlLCJIaWRlRGF0ZSI6ZmFsc2UsIlNoYXBlU2l6ZSI6MCwiU3BhY2luZyI6Mi4wLCJQYWRkaW5nIjp7IiRyZWYiOiI1OCJ9LCJTaGFwZVN0eWxlIjp7IiRpZCI6IjE3MCIsIk1hcmdpbiI6eyIkcmVmIjoiNjAifSwiUGFkZGluZyI6eyIkcmVmIjoiNjEifSwiQmFja2dyb3VuZCI6eyIkcmVmIjoiMTU4In0sIklzVmlzaWJsZSI6dHJ1ZSwiV2lkdGgiOjEyLjAsIkhlaWdodCI6MTQuMCwiQm9yZGVyU3R5bGUiOnsiJGlkIjoiMTcxIiwiTGluZUNvbG9yIjp7IiRyZWYiOiI2MyJ9LCJMaW5lV2VpZ2h0IjowLjAsIkxpbmVUeXBlIjowLCJQYXJlbnRTdHlsZSI6eyIkcmVmIjoiNjIifX0sIlBhcmVudFN0eWxlIjp7IiRyZWYiOiI1OSJ9fSwiVGl0bGVTdHlsZSI6eyIkaWQiOiIxNzIiLCJGb250U2V0dGluZ3MiOnsiJGlkIjoiMTczIiwiRm9udFNpemUiOjE0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0IiwiTGluZUNvbG9yIjpudWxsLCJMaW5lV2VpZ2h0IjowLjAsIkxpbmVUeXBlIjowLCJQYXJlbnRTdHlsZSI6bnVsbH0sIlBhcmVudFN0eWxlIjp7IiRyZWYiOiI2NSJ9fSwiRGF0ZVN0eWxlIjp7IiRpZCI6IjE3NSIsIkZvbnRTZXR0aW5ncyI6eyIkaWQiOiIxNzY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c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iMzZmZjZmNy1jMzhmLTQ5OGQtYjE4MS0zODMxODFiYTY4M2EiLCJJbXBvcnRJZCI6bnVsbCwiVGl0bGUiOiJMaW5jb2xuLCBOZWJyYXNrYSIsIk5vdGUiOm51bGwsIkh5cGVybGluayI6bnVsbCwiSXNDaGFuZ2VkIjpmYWxzZSwiSXNOZXciOmZhbHNlfSx7IiRpZCI6IjE3OCIsIkRhdGUiOiIyMDE3LTA4LTIxVDE4OjA1OjAwWiIsIlN0eWxlIjp7IiRpZCI6IjE3OSIsIlNoYXBlIjowLCJDb25uZWN0b3JNYXJnaW4iOnsiJHJlZiI6IjU0In0sIkNvbm5lY3RvclN0eWxlIjp7IiRpZCI6IjE4MCIsIkxpbmVDb2xvciI6eyIkcmVmIjoiNTYifSwiTGluZVdlaWdodCI6MS4wLCJMaW5lVHlwZSI6MCwiUGFyZW50U3R5bGUiOnsiJHJlZiI6IjU1In19LCJJc0JlbG93VGltZWJhbmQiOnRydWUsIkhpZGVEYXRlIjpmYWxzZSwiU2hhcGVTaXplIjowLCJTcGFjaW5nIjoyLjAsIlBhZGRpbmciOnsiJHJlZiI6IjU4In0sIlNoYXBlU3R5bGUiOnsiJGlkIjoiMTgxIiwiTWFyZ2luIjp7IiRyZWYiOiI2MCJ9LCJQYWRkaW5nIjp7IiRyZWYiOiI2MSJ9LCJCYWNrZ3JvdW5kIjp7IiRyZWYiOiIxNTgifSwiSXNWaXNpYmxlIjp0cnVlLCJXaWR0aCI6MTIuMCwiSGVpZ2h0IjoxNC4wLCJCb3JkZXJTdHlsZSI6eyIkaWQiOiIxODIiLCJMaW5lQ29sb3IiOnsiJHJlZiI6IjYzIn0sIkxpbmVXZWlnaHQiOjAuMCwiTGluZVR5cGUiOjAsIlBhcmVudFN0eWxlIjp7IiRyZWYiOiI2MiJ9fSwiUGFyZW50U3R5bGUiOnsiJHJlZiI6IjU5In19LCJUaXRsZVN0eWxlIjp7IiRpZCI6IjE4MyIsIkZvbnRTZXR0aW5ncyI6eyIkaWQiOiIxODQiLCJGb250U2l6ZSI6MTQ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UiLCJMaW5lQ29sb3IiOm51bGwsIkxpbmVXZWlnaHQiOjAuMCwiTGluZVR5cGUiOjAsIlBhcmVudFN0eWxlIjpudWxsfSwiUGFyZW50U3R5bGUiOnsiJHJlZiI6IjY1In19LCJEYXRlU3R5bGUiOnsiJGlkIjoiMTg2IiwiRm9udFNldHRpbmdzIjp7IiRpZCI6IjE4Ny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RmZDQ4YjRmLTUyNzUtNGEwMi04ZTIzLTdhODI4YzAzZWU0YyIsIkltcG9ydElkIjpudWxsLCJUaXRsZSI6IlNhYmV0aGEsIEthbnNhcyIsIk5vdGUiOm51bGwsIkh5cGVybGluayI6bnVsbCwiSXNDaGFuZ2VkIjpmYWxzZSwiSXNOZXciOmZhbHNlfSx7IiRpZCI6IjE4OSIsIkRhdGUiOiIyMDE3LTA4LTIxVDE4OjE0OjAwWiIsIlN0eWxlIjp7IiRpZCI6IjE5MCIsIlNoYXBlIjowLCJDb25uZWN0b3JNYXJnaW4iOnsiJHJlZiI6IjU0In0sIkNvbm5lY3RvclN0eWxlIjp7IiRpZCI6IjE5MSIsIkxpbmVDb2xvciI6eyIkcmVmIjoiNTYifSwiTGluZVdlaWdodCI6MS4wLCJMaW5lVHlwZSI6MCwiUGFyZW50U3R5bGUiOnsiJHJlZiI6IjU1In19LCJJc0JlbG93VGltZWJhbmQiOnRydWUsIkhpZGVEYXRlIjpmYWxzZSwiU2hhcGVTaXplIjowLCJTcGFjaW5nIjoyLjAsIlBhZGRpbmciOnsiJHJlZiI6IjU4In0sIlNoYXBlU3R5bGUiOnsiJGlkIjoiMTkyIiwiTWFyZ2luIjp7IiRyZWYiOiI2MCJ9LCJQYWRkaW5nIjp7IiRyZWYiOiI2MSJ9LCJCYWNrZ3JvdW5kIjp7IiRyZWYiOiIxNTgifSwiSXNWaXNpYmxlIjp0cnVlLCJXaWR0aCI6MTIuMCwiSGVpZ2h0IjoxNC4wLCJCb3JkZXJTdHlsZSI6eyIkaWQiOiIxOTMiLCJMaW5lQ29sb3IiOnsiJHJlZiI6IjYzIn0sIkxpbmVXZWlnaHQiOjAuMCwiTGluZVR5cGUiOjAsIlBhcmVudFN0eWxlIjp7IiRyZWYiOiI2MiJ9fSwiUGFyZW50U3R5bGUiOnsiJHJlZiI6IjU5In19LCJUaXRsZVN0eWxlIjp7IiRpZCI6IjE5NCIsIkZvbnRTZXR0aW5ncyI6eyIkaWQiOiIxOTUiLCJGb250U2l6ZSI6MTQ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YiLCJMaW5lQ29sb3IiOm51bGwsIkxpbmVXZWlnaHQiOjAuMCwiTGluZVR5cGUiOjAsIlBhcmVudFN0eWxlIjpudWxsfSwiUGFyZW50U3R5bGUiOnsiJHJlZiI6IjY1In19LCJEYXRlU3R5bGUiOnsiJGlkIjoiMTk3IiwiRm9udFNldHRpbmdzIjp7IiRpZCI6IjE5OC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5OS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lhNzhhNTIwLTNjNTEtNDM1ZC05OWNjLTUzNzJiMjA2YzkyNiIsIkltcG9ydElkIjpudWxsLCJUaXRsZSI6IkplZmZlcnNvbiBDaXR5LCBNaXNzb3VyaSIsIk5vdGUiOm51bGwsIkh5cGVybGluayI6bnVsbCwiSXNDaGFuZ2VkIjpmYWxzZSwiSXNOZXciOmZhbHNlfSx7IiRpZCI6IjIwMCIsIkRhdGUiOiIyMDE3LTA4LTIxVDE4OjIxOjAwWiIsIlN0eWxlIjp7IiRpZCI6IjIwMSIsIlNoYXBlIjowLCJDb25uZWN0b3JNYXJnaW4iOnsiJHJlZiI6IjU0In0sIkNvbm5lY3RvclN0eWxlIjp7IiRpZCI6IjIwMiIsIkxpbmVDb2xvciI6eyIkcmVmIjoiNTYifSwiTGluZVdlaWdodCI6MS4wLCJMaW5lVHlwZSI6MCwiUGFyZW50U3R5bGUiOnsiJHJlZiI6IjU1In19LCJJc0JlbG93VGltZWJhbmQiOnRydWUsIkhpZGVEYXRlIjpmYWxzZSwiU2hhcGVTaXplIjowLCJTcGFjaW5nIjoyLjAsIlBhZGRpbmciOnsiJHJlZiI6IjU4In0sIlNoYXBlU3R5bGUiOnsiJGlkIjoiMjAzIiwiTWFyZ2luIjp7IiRyZWYiOiI2MCJ9LCJQYWRkaW5nIjp7IiRyZWYiOiI2MSJ9LCJCYWNrZ3JvdW5kIjp7IiRyZWYiOiIxNTgifSwiSXNWaXNpYmxlIjp0cnVlLCJXaWR0aCI6MTIuMCwiSGVpZ2h0IjoxNC4wLCJCb3JkZXJTdHlsZSI6eyIkaWQiOiIyMDQiLCJMaW5lQ29sb3IiOnsiJHJlZiI6IjYzIn0sIkxpbmVXZWlnaHQiOjAuMCwiTGluZVR5cGUiOjAsIlBhcmVudFN0eWxlIjp7IiRyZWYiOiI2MiJ9fSwiUGFyZW50U3R5bGUiOnsiJHJlZiI6IjU5In19LCJUaXRsZVN0eWxlIjp7IiRpZCI6IjIwNSIsIkZvbnRTZXR0aW5ncyI6eyIkaWQiOiIyMDYiLCJGb250U2l6ZSI6MTQsIkZvbnROYW1lIjoiQ2FsaWJyaS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ciLCJMaW5lQ29sb3IiOm51bGwsIkxpbmVXZWlnaHQiOjAuMCwiTGluZVR5cGUiOjAsIlBhcmVudFN0eWxlIjpudWxsfSwiUGFyZW50U3R5bGUiOnsiJHJlZiI6IjY1In19LCJEYXRlU3R5bGUiOnsiJGlkIjoiMjA4IiwiRm9udFNldHRpbmdzIjp7IiRpZCI6IjIwOS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M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U1YzVhYzhjLTA1YzQtNGYzYS05MzgzLTg5MzNmYzE1ZTFjNyIsIkltcG9ydElkIjpudWxsLCJUaXRsZSI6IkNhcmJvbmRhbGUsIElsbGlub2lzIiwiTm90ZSI6bnVsbCwiSHlwZXJsaW5rIjpudWxsLCJJc0NoYW5nZWQiOmZhbHNlLCJJc05ldyI6ZmFsc2V9LHsiJGlkIjoiMjExIiwiRGF0ZSI6IjIwMTctMDgtMjFUMTg6MjY6MDBaIiwiU3R5bGUiOnsiJGlkIjoiMjEyIiwiU2hhcGUiOjAsIkNvbm5lY3Rvck1hcmdpbiI6eyIkcmVmIjoiNTQifSwiQ29ubmVjdG9yU3R5bGUiOnsiJGlkIjoiMjEzIiwiTGluZUNvbG9yIjp7IiRyZWYiOiI1NiJ9LCJMaW5lV2VpZ2h0IjoxLjAsIkxpbmVUeXBlIjowLCJQYXJlbnRTdHlsZSI6eyIkcmVmIjoiNTUifX0sIklzQmVsb3dUaW1lYmFuZCI6dHJ1ZSwiSGlkZURhdGUiOmZhbHNlLCJTaGFwZVNpemUiOjAsIlNwYWNpbmciOjIuMCwiUGFkZGluZyI6eyIkcmVmIjoiNTgifSwiU2hhcGVTdHlsZSI6eyIkaWQiOiIyMTQiLCJNYXJnaW4iOnsiJHJlZiI6IjYwIn0sIlBhZGRpbmciOnsiJHJlZiI6IjYxIn0sIkJhY2tncm91bmQiOnsiJHJlZiI6IjE1OCJ9LCJJc1Zpc2libGUiOnRydWUsIldpZHRoIjoxMi4wLCJIZWlnaHQiOjE0LjAsIkJvcmRlclN0eWxlIjp7IiRpZCI6IjIxNSIsIkxpbmVDb2xvciI6eyIkcmVmIjoiNjMifSwiTGluZVdlaWdodCI6MC4wLCJMaW5lVHlwZSI6MCwiUGFyZW50U3R5bGUiOnsiJHJlZiI6IjYyIn19LCJQYXJlbnRTdHlsZSI6eyIkcmVmIjoiNTkifX0sIlRpdGxlU3R5bGUiOnsiJGlkIjoiMjE2IiwiRm9udFNldHRpbmdzIjp7IiRpZCI6IjIxNyIsIkZvbnRTaXplIjoxN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xOCIsIkxpbmVDb2xvciI6bnVsbCwiTGluZVdlaWdodCI6MC4wLCJMaW5lVHlwZSI6MCwiUGFyZW50U3R5bGUiOm51bGx9LCJQYXJlbnRTdHlsZSI6eyIkcmVmIjoiNjUifX0sIkRhdGVTdHlsZSI6eyIkaWQiOiIyMTkiLCJGb250U2V0dGluZ3MiOnsiJGlkIjoiMjIw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Ix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TVmMzI2ZjktMjQyYS00ZWE3LTg4MDUtMTk1NGUyZmM4YmJlIiwiSW1wb3J0SWQiOm51bGwsIlRpdGxlIjoiSG9wa2luc3ZpbGxlLCBLZW50dWt5IiwiTm90ZSI6bnVsbCwiSHlwZXJsaW5rIjpudWxsLCJJc0NoYW5nZWQiOmZhbHNlLCJJc05ldyI6ZmFsc2V9LHsiJGlkIjoiMjIyIiwiRGF0ZSI6IjIwMTctMDgtMjFUMTg6Mjg6MDBaIiwiU3R5bGUiOnsiJGlkIjoiMjIzIiwiU2hhcGUiOjAsIkNvbm5lY3Rvck1hcmdpbiI6eyIkcmVmIjoiNTQifSwiQ29ubmVjdG9yU3R5bGUiOnsiJGlkIjoiMjI0IiwiTGluZUNvbG9yIjp7IiRyZWYiOiI1NiJ9LCJMaW5lV2VpZ2h0IjoxLjAsIkxpbmVUeXBlIjowLCJQYXJlbnRTdHlsZSI6eyIkcmVmIjoiNTUifX0sIklzQmVsb3dUaW1lYmFuZCI6dHJ1ZSwiSGlkZURhdGUiOmZhbHNlLCJTaGFwZVNpemUiOjAsIlNwYWNpbmciOjIuMCwiUGFkZGluZyI6eyIkcmVmIjoiNTgifSwiU2hhcGVTdHlsZSI6eyIkaWQiOiIyMjUiLCJNYXJnaW4iOnsiJHJlZiI6IjYwIn0sIlBhZGRpbmciOnsiJHJlZiI6IjYxIn0sIkJhY2tncm91bmQiOnsiJHJlZiI6IjE1OCJ9LCJJc1Zpc2libGUiOnRydWUsIldpZHRoIjoxMi4wLCJIZWlnaHQiOjE0LjAsIkJvcmRlclN0eWxlIjp7IiRpZCI6IjIyNiIsIkxpbmVDb2xvciI6eyIkcmVmIjoiNjMifSwiTGluZVdlaWdodCI6MC4wLCJMaW5lVHlwZSI6MCwiUGFyZW50U3R5bGUiOnsiJHJlZiI6IjYyIn19LCJQYXJlbnRTdHlsZSI6eyIkcmVmIjoiNTkifX0sIlRpdGxlU3R5bGUiOnsiJGlkIjoiMjI3IiwiRm9udFNldHRpbmdzIjp7IiRpZCI6IjIyOCIsIkZvbnRTaXplIjoxN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yOSIsIkxpbmVDb2xvciI6bnVsbCwiTGluZVdlaWdodCI6MC4wLCJMaW5lVHlwZSI6MCwiUGFyZW50U3R5bGUiOm51bGx9LCJQYXJlbnRTdHlsZSI6eyIkcmVmIjoiNjUifX0sIkRhdGVTdHlsZSI6eyIkaWQiOiIyMzAiLCJGb250U2V0dGluZ3MiOnsiJGlkIjoiMjMx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My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jU1Yzg2NjMtMjk4ZC00NmI4LTgyYWMtNGNiNDU3Yzc5OGRiIiwiSW1wb3J0SWQiOm51bGwsIlRpdGxlIjoiTmFzaHZpbGxlLCBUZW5uZXNzZWUiLCJOb3RlIjpudWxsLCJIeXBlcmxpbmsiOm51bGwsIklzQ2hhbmdlZCI6ZmFsc2UsIklzTmV3IjpmYWxzZX0seyIkaWQiOiIyMzMiLCJEYXRlIjoiMjAxNy0wOC0yMVQxODozNzowMFoiLCJTdHlsZSI6eyIkaWQiOiIyMzQiLCJTaGFwZSI6MCwiQ29ubmVjdG9yTWFyZ2luIjp7IiRyZWYiOiI1NCJ9LCJDb25uZWN0b3JTdHlsZSI6eyIkaWQiOiIyMzUiLCJMaW5lQ29sb3IiOnsiJHJlZiI6IjU2In0sIkxpbmVXZWlnaHQiOjEuMCwiTGluZVR5cGUiOjAsIlBhcmVudFN0eWxlIjp7IiRyZWYiOiI1NSJ9fSwiSXNCZWxvd1RpbWViYW5kIjp0cnVlLCJIaWRlRGF0ZSI6ZmFsc2UsIlNoYXBlU2l6ZSI6MCwiU3BhY2luZyI6Mi4wLCJQYWRkaW5nIjp7IiRyZWYiOiI1OCJ9LCJTaGFwZVN0eWxlIjp7IiRpZCI6IjIzNiIsIk1hcmdpbiI6eyIkcmVmIjoiNjAifSwiUGFkZGluZyI6eyIkcmVmIjoiNjEifSwiQmFja2dyb3VuZCI6eyIkcmVmIjoiMTU4In0sIklzVmlzaWJsZSI6dHJ1ZSwiV2lkdGgiOjEyLjAsIkhlaWdodCI6MTQuMCwiQm9yZGVyU3R5bGUiOnsiJGlkIjoiMjM3IiwiTGluZUNvbG9yIjp7IiRyZWYiOiI2MyJ9LCJMaW5lV2VpZ2h0IjowLjAsIkxpbmVUeXBlIjowLCJQYXJlbnRTdHlsZSI6eyIkcmVmIjoiNjIifX0sIlBhcmVudFN0eWxlIjp7IiRyZWYiOiI1OSJ9fSwiVGl0bGVTdHlsZSI6eyIkaWQiOiIyMzgiLCJGb250U2V0dGluZ3MiOnsiJGlkIjoiMjM5IiwiRm9udFNpemUiOjE0LCJGb250TmFtZSI6IkNhbGlicmk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D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jMzUzOGI0Yi00OGQ4LTQ0YTctYjJlYi0xYjk5YzMzYjAwODYiLCJJbXBvcnRJZCI6bnVsbCwiVGl0bGUiOiJDbGF5dG9uLCBHZW9yZ2lhIiwiTm90ZSI6bnVsbCwiSHlwZXJsaW5rIjpudWxsLCJJc0NoYW5nZWQiOmZhbHNlLCJJc05ldyI6ZmFsc2V9LHsiJGlkIjoiMjQ0IiwiRGF0ZSI6IjIwMTctMDgtMjFUMTg6NDM6MDBaIiwiU3R5bGUiOnsiJGlkIjoiMjQ1IiwiU2hhcGUiOjAsIkNvbm5lY3Rvck1hcmdpbiI6eyIkcmVmIjoiNTQifSwiQ29ubmVjdG9yU3R5bGUiOnsiJGlkIjoiMjQ2IiwiTGluZUNvbG9yIjp7IiRyZWYiOiI1NiJ9LCJMaW5lV2VpZ2h0IjoxLjAsIkxpbmVUeXBlIjowLCJQYXJlbnRTdHlsZSI6eyIkcmVmIjoiNTUifX0sIklzQmVsb3dUaW1lYmFuZCI6dHJ1ZSwiSGlkZURhdGUiOmZhbHNlLCJTaGFwZVNpemUiOjAsIlNwYWNpbmciOjIuMCwiUGFkZGluZyI6eyIkcmVmIjoiNTgifSwiU2hhcGVTdHlsZSI6eyIkaWQiOiIyNDciLCJNYXJnaW4iOnsiJHJlZiI6IjYwIn0sIlBhZGRpbmciOnsiJHJlZiI6IjYxIn0sIkJhY2tncm91bmQiOnsiJHJlZiI6IjE1OCJ9LCJJc1Zpc2libGUiOnRydWUsIldpZHRoIjoxMi4wLCJIZWlnaHQiOjE0LjAsIkJvcmRlclN0eWxlIjp7IiRpZCI6IjI0OCIsIkxpbmVDb2xvciI6eyIkcmVmIjoiNjMifSwiTGluZVdlaWdodCI6MC4wLCJMaW5lVHlwZSI6MCwiUGFyZW50U3R5bGUiOnsiJHJlZiI6IjYyIn19LCJQYXJlbnRTdHlsZSI6eyIkcmVmIjoiNTkifX0sIlRpdGxlU3R5bGUiOnsiJGlkIjoiMjQ5IiwiRm9udFNldHRpbmdzIjp7IiRpZCI6IjI1MCIsIkZvbnRTaXplIjoxN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1MSIsIkxpbmVDb2xvciI6bnVsbCwiTGluZVdlaWdodCI6MC4wLCJMaW5lVHlwZSI6MCwiUGFyZW50U3R5bGUiOm51bGx9LCJQYXJlbnRTdHlsZSI6eyIkcmVmIjoiNjUifX0sIkRhdGVTdHlsZSI6eyIkaWQiOiIyNTIiLCJGb250U2V0dGluZ3MiOnsiJGlkIjoiMjUz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0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WJjMzZhNWUtZjVkNC00OTdjLTgzYzgtNTI1MjRmYWU4ZDUxIiwiSW1wb3J0SWQiOm51bGwsIlRpdGxlIjoiQ29sdW1iaWEsIFNvdXRoIENhcm9saW5hIiwiTm90ZSI6bnVsbCwiSHlwZXJsaW5rIjpudWxsLCJJc0NoYW5nZWQiOmZhbHNlLCJJc05ldyI6ZmFsc2V9LHsiJGlkIjoiMjU1IiwiRGF0ZSI6IjIwMTctMDgtMjFUMTg6NDc6MDBaIiwiU3R5bGUiOnsiJGlkIjoiMjU2IiwiU2hhcGUiOjAsIkNvbm5lY3Rvck1hcmdpbiI6eyIkcmVmIjoiNTQifSwiQ29ubmVjdG9yU3R5bGUiOnsiJGlkIjoiMjU3IiwiTGluZUNvbG9yIjp7IiRyZWYiOiI1NiJ9LCJMaW5lV2VpZ2h0IjoxLjAsIkxpbmVUeXBlIjowLCJQYXJlbnRTdHlsZSI6eyIkcmVmIjoiNTUifX0sIklzQmVsb3dUaW1lYmFuZCI6dHJ1ZSwiSGlkZURhdGUiOmZhbHNlLCJTaGFwZVNpemUiOjAsIlNwYWNpbmciOjIuMCwiUGFkZGluZyI6eyIkcmVmIjoiNTgifSwiU2hhcGVTdHlsZSI6eyIkaWQiOiIyNTgiLCJNYXJnaW4iOnsiJHJlZiI6IjYwIn0sIlBhZGRpbmciOnsiJHJlZiI6IjYxIn0sIkJhY2tncm91bmQiOnsiJHJlZiI6IjE1OCJ9LCJJc1Zpc2libGUiOnRydWUsIldpZHRoIjoxMi4wLCJIZWlnaHQiOjE0LjAsIkJvcmRlclN0eWxlIjp7IiRpZCI6IjI1OSIsIkxpbmVDb2xvciI6eyIkcmVmIjoiNjMifSwiTGluZVdlaWdodCI6MC4wLCJMaW5lVHlwZSI6MCwiUGFyZW50U3R5bGUiOnsiJHJlZiI6IjYyIn19LCJQYXJlbnRTdHlsZSI6eyIkcmVmIjoiNTkifX0sIlRpdGxlU3R5bGUiOnsiJGlkIjoiMjYwIiwiRm9udFNldHRpbmdzIjp7IiRpZCI6IjI2MSIsIkZvbnRTaXplIjoxNCwiRm9udE5hbWUiOiJDYWxpYnJp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TE5NjZmOTctZjQ4Zi00OGQ4LWFlYjgtNTIwY2I5Y2RmYmIwIiwiSW1wb3J0SWQiOm51bGwsIlRpdGxlIjoiQ2hhcmxlc3RvbiwgU291dGggQ2Fyb2xpbmEiLCJOb3RlIjpudWxsLCJIeXBlcmxpbmsiOm51bGwsIklzQ2hhbmdlZCI6ZmFsc2UsIklzTmV3IjpmYWxzZX1dLCJUYXNrcyI6W10sIk1zUHJvamVjdEl0ZW1zVHJlZSI6eyIkaWQiOiIyNjYiLCJSb290Ijp7IkltcG9ydElkIjpudWxsLCJJc0ltcG9ydGVkIjpmYWxzZSwiQ2hpbGRyZW4iOltdfX0sIk1ldGFkYXRhIjp7IiRpZCI6IjI2NyJ9LCJTZXR0aW5ncyI6eyIkaWQiOiIyNjgiLCJJbXBhT3B0aW9ucyI6eyIkaWQiOiIyNjk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AsIkZpbGVQYXRoIjpudWxsLCJUaW1lQ29uZmlndXJhdGlvbiI6eyIkaWQiOiIyNzAiLCJVc2VUaW1lIjp0cnVlLCJXb3JrRGF5U3RhcnQiOiIwMDowMDowMCIsIldvcmtEYXlFbmQiOiIyMzo1OTowMCJ9fQ==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122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 Alexandrov</dc:creator>
  <cp:lastModifiedBy>Andreea Alexandrov</cp:lastModifiedBy>
  <cp:revision>8</cp:revision>
  <dcterms:created xsi:type="dcterms:W3CDTF">2017-08-17T12:24:54Z</dcterms:created>
  <dcterms:modified xsi:type="dcterms:W3CDTF">2017-08-17T13:48:25Z</dcterms:modified>
</cp:coreProperties>
</file>